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8" r:id="rId12"/>
    <p:sldId id="269" r:id="rId13"/>
  </p:sldIdLst>
  <p:sldSz cx="12192000" cy="6858000"/>
  <p:notesSz cx="6858000" cy="9144000"/>
  <p:embeddedFontLst>
    <p:embeddedFont>
      <p:font typeface="Fredoka" panose="020B0604020202020204" charset="-79"/>
      <p:regular r:id="rId15"/>
      <p:bold r:id="rId16"/>
    </p:embeddedFont>
    <p:embeddedFont>
      <p:font typeface="Fredoka Medium" panose="020B0604020202020204" charset="-79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9719"/>
    <a:srgbClr val="FBE14B"/>
    <a:srgbClr val="D5497D"/>
    <a:srgbClr val="3C344B"/>
    <a:srgbClr val="7733C9"/>
    <a:srgbClr val="EF819C"/>
    <a:srgbClr val="C9DCDE"/>
    <a:srgbClr val="FFFF75"/>
    <a:srgbClr val="CD1F01"/>
    <a:srgbClr val="0297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45"/>
    <p:restoredTop sz="96966"/>
  </p:normalViewPr>
  <p:slideViewPr>
    <p:cSldViewPr snapToGrid="0">
      <p:cViewPr varScale="1">
        <p:scale>
          <a:sx n="75" d="100"/>
          <a:sy n="75" d="100"/>
        </p:scale>
        <p:origin x="64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EF819C"/>
              </a:solidFill>
              <a:ln w="19050">
                <a:noFill/>
              </a:ln>
              <a:effectLst/>
            </c:spPr>
            <c:extLst xmlns:mc="http://schemas.openxmlformats.org/markup-compatibility/2006" xmlns:c14="http://schemas.microsoft.com/office/drawing/2007/8/2/chart" xmlns:c16="http://schemas.microsoft.com/office/drawing/2014/chart" xmlns:c15="http://schemas.microsoft.com/office/drawing/2012/chart" xmlns:c16r3="http://schemas.microsoft.com/office/drawing/2017/03/chart">
              <c:ext xmlns:c16="http://schemas.microsoft.com/office/drawing/2014/chart" uri="{C3380CC4-5D6E-409C-BE32-E72D297353CC}">
                <c16:uniqueId val="{00000004-B1C6-A649-B8F2-A1B594BDDFCF}"/>
              </c:ext>
            </c:extLst>
          </c:dPt>
          <c:dPt>
            <c:idx val="1"/>
            <c:bubble3D val="0"/>
            <c:spPr>
              <a:solidFill>
                <a:srgbClr val="D5497D"/>
              </a:solidFill>
              <a:ln w="19050">
                <a:noFill/>
              </a:ln>
              <a:effectLst/>
            </c:spPr>
            <c:extLst xmlns:mc="http://schemas.openxmlformats.org/markup-compatibility/2006" xmlns:c14="http://schemas.microsoft.com/office/drawing/2007/8/2/chart" xmlns:c16="http://schemas.microsoft.com/office/drawing/2014/chart" xmlns:c15="http://schemas.microsoft.com/office/drawing/2012/chart" xmlns:c16r3="http://schemas.microsoft.com/office/drawing/2017/03/chart">
              <c:ext xmlns:c16="http://schemas.microsoft.com/office/drawing/2014/chart" uri="{C3380CC4-5D6E-409C-BE32-E72D297353CC}">
                <c16:uniqueId val="{00000003-B1C6-A649-B8F2-A1B594BDDFCF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 xmlns:mc="http://schemas.openxmlformats.org/markup-compatibility/2006" xmlns:c14="http://schemas.microsoft.com/office/drawing/2007/8/2/chart" xmlns:c16="http://schemas.microsoft.com/office/drawing/2014/chart" xmlns:c15="http://schemas.microsoft.com/office/drawing/2012/chart" xmlns:c16r3="http://schemas.microsoft.com/office/drawing/2017/03/chart">
              <c:ext xmlns:c16="http://schemas.microsoft.com/office/drawing/2014/chart" uri="{C3380CC4-5D6E-409C-BE32-E72D297353CC}">
                <c16:uniqueId val="{00000002-B1C6-A649-B8F2-A1B594BDDFCF}"/>
              </c:ext>
            </c:extLst>
          </c:dPt>
          <c:dPt>
            <c:idx val="3"/>
            <c:bubble3D val="0"/>
            <c:spPr>
              <a:solidFill>
                <a:srgbClr val="FBE14B"/>
              </a:solidFill>
              <a:ln w="19050">
                <a:noFill/>
              </a:ln>
              <a:effectLst/>
            </c:spPr>
            <c:extLst xmlns:mc="http://schemas.openxmlformats.org/markup-compatibility/2006" xmlns:c14="http://schemas.microsoft.com/office/drawing/2007/8/2/chart" xmlns:c16="http://schemas.microsoft.com/office/drawing/2014/chart" xmlns:c15="http://schemas.microsoft.com/office/drawing/2012/chart" xmlns:c16r3="http://schemas.microsoft.com/office/drawing/2017/03/chart">
              <c:ext xmlns:c16="http://schemas.microsoft.com/office/drawing/2014/chart" uri="{C3380CC4-5D6E-409C-BE32-E72D297353CC}">
                <c16:uniqueId val="{00000001-B1C6-A649-B8F2-A1B594BDDFCF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N1</c:v>
                </c:pt>
                <c:pt idx="1">
                  <c:v>N2</c:v>
                </c:pt>
                <c:pt idx="2">
                  <c:v>N3</c:v>
                </c:pt>
                <c:pt idx="3">
                  <c:v>REM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7</c:v>
                </c:pt>
                <c:pt idx="2">
                  <c:v>4</c:v>
                </c:pt>
                <c:pt idx="3">
                  <c:v>2</c:v>
                </c:pt>
              </c:numCache>
            </c:numRef>
          </c:val>
          <c:extLst xmlns:mc="http://schemas.openxmlformats.org/markup-compatibility/2006" xmlns:c14="http://schemas.microsoft.com/office/drawing/2007/8/2/chart" xmlns:c16="http://schemas.microsoft.com/office/drawing/2014/chart" xmlns:c15="http://schemas.microsoft.com/office/drawing/2012/chart" xmlns:c16r3="http://schemas.microsoft.com/office/drawing/2017/03/chart">
            <c:ext xmlns:c16="http://schemas.microsoft.com/office/drawing/2014/chart" uri="{C3380CC4-5D6E-409C-BE32-E72D297353CC}">
              <c16:uniqueId val="{00000000-B1C6-A649-B8F2-A1B594BDDFCF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 xmlns:mc="http://schemas.openxmlformats.org/markup-compatibility/2006" xmlns:c14="http://schemas.microsoft.com/office/drawing/2007/8/2/chart" xmlns:c16="http://schemas.microsoft.com/office/drawing/2014/chart" xmlns:c15="http://schemas.microsoft.com/office/drawing/2012/chart" xmlns:c16r3="http://schemas.microsoft.com/office/drawing/2017/03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DE1283-B537-6147-80A8-56005121945A}" type="datetimeFigureOut">
              <a:rPr lang="en-GB" smtClean="0"/>
              <a:t>01/07/2025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18547B-06A9-6844-B3FB-0B709658FE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442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18547B-06A9-6844-B3FB-0B709658FE8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2070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toon face with two eyes and a smile&#10;&#10;Description automatically generated">
            <a:extLst>
              <a:ext uri="{FF2B5EF4-FFF2-40B4-BE49-F238E27FC236}">
                <a16:creationId xmlns:a16="http://schemas.microsoft.com/office/drawing/2014/main" id="{6C562B63-DDA9-16FE-C434-6C3440A4F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82976" y="1075177"/>
            <a:ext cx="4826049" cy="2533405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B6F771-1BF1-408D-D513-29E3BD053B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57702"/>
            <a:ext cx="10515600" cy="1754326"/>
          </a:xfrm>
        </p:spPr>
        <p:txBody>
          <a:bodyPr>
            <a:spAutoFit/>
          </a:bodyPr>
          <a:lstStyle>
            <a:lvl1pPr algn="ctr">
              <a:defRPr sz="12000" spc="-300">
                <a:ln w="101600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outerShdw dist="145316" dir="5400000" algn="t" rotWithShape="0">
                    <a:schemeClr val="accent2"/>
                  </a:outerShdw>
                </a:effectLst>
              </a:defRPr>
            </a:lvl1pPr>
          </a:lstStyle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156450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Kirby presentation : r/MemeTemplatesOfficial">
            <a:extLst>
              <a:ext uri="{FF2B5EF4-FFF2-40B4-BE49-F238E27FC236}">
                <a16:creationId xmlns:a16="http://schemas.microsoft.com/office/drawing/2014/main" id="{0655E83A-5DC7-A290-B352-10F5E33232B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4" b="4562"/>
          <a:stretch/>
        </p:blipFill>
        <p:spPr bwMode="auto">
          <a:xfrm>
            <a:off x="1981598" y="0"/>
            <a:ext cx="1021040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Kirby presentation : r/MemeTemplatesOfficial">
            <a:extLst>
              <a:ext uri="{FF2B5EF4-FFF2-40B4-BE49-F238E27FC236}">
                <a16:creationId xmlns:a16="http://schemas.microsoft.com/office/drawing/2014/main" id="{1E53CF2D-25E6-8B37-CB0E-5D62CCEBE6B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8" t="5474" r="61766" b="4562"/>
          <a:stretch/>
        </p:blipFill>
        <p:spPr bwMode="auto">
          <a:xfrm>
            <a:off x="1463040" y="0"/>
            <a:ext cx="442237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Kirby presentation : r/MemeTemplatesOfficial">
            <a:extLst>
              <a:ext uri="{FF2B5EF4-FFF2-40B4-BE49-F238E27FC236}">
                <a16:creationId xmlns:a16="http://schemas.microsoft.com/office/drawing/2014/main" id="{317F623A-B2DE-3249-F74D-DEB14664CF8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4" r="83391" b="4562"/>
          <a:stretch/>
        </p:blipFill>
        <p:spPr bwMode="auto">
          <a:xfrm>
            <a:off x="1" y="0"/>
            <a:ext cx="16957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501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nk background with many cartoon characters&#10;&#10;Description automatically generated">
            <a:extLst>
              <a:ext uri="{FF2B5EF4-FFF2-40B4-BE49-F238E27FC236}">
                <a16:creationId xmlns:a16="http://schemas.microsoft.com/office/drawing/2014/main" id="{045DF96B-D58B-AB4F-BA44-1813464431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</a:blip>
          <a:srcRect l="6661" t="579" r="19191" b="1319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547B3B-710A-526A-340F-436ABB3A7F1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506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EEAFC1-7B59-AEED-33B3-4063B73924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407385"/>
            <a:ext cx="12192000" cy="450615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6D520B6-2D7C-283D-CA30-3777A01845F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 rot="-540000">
            <a:off x="4879550" y="4585761"/>
            <a:ext cx="3877949" cy="480131"/>
          </a:xfrm>
        </p:spPr>
        <p:txBody>
          <a:bodyPr>
            <a:sp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BBC9E7-309A-F277-3A62-1EC0964178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 rot="-540000">
            <a:off x="4007201" y="3017881"/>
            <a:ext cx="5200195" cy="1685077"/>
          </a:xfrm>
        </p:spPr>
        <p:txBody>
          <a:bodyPr wrap="square" anchor="t">
            <a:spAutoFit/>
          </a:bodyPr>
          <a:lstStyle>
            <a:lvl1pPr algn="ctr">
              <a:defRPr sz="11500" spc="-300">
                <a:ln w="38100" cap="rnd">
                  <a:solidFill>
                    <a:schemeClr val="bg1"/>
                  </a:solidFill>
                </a:ln>
                <a:solidFill>
                  <a:schemeClr val="tx2"/>
                </a:solidFill>
                <a:effectLst>
                  <a:outerShdw dist="68574" dir="5400000" algn="t" rotWithShape="0">
                    <a:schemeClr val="bg1"/>
                  </a:outerShdw>
                </a:effectLst>
              </a:defRPr>
            </a:lvl1pPr>
          </a:lstStyle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76470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blue background with stars&#10;&#10;Description automatically generated">
            <a:extLst>
              <a:ext uri="{FF2B5EF4-FFF2-40B4-BE49-F238E27FC236}">
                <a16:creationId xmlns:a16="http://schemas.microsoft.com/office/drawing/2014/main" id="{1CBC9814-BBA5-D207-6E1C-E6F2102E8E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8E6692E-F7E4-DB10-195A-BBF12F961B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475" y="669628"/>
            <a:ext cx="8889366" cy="5851501"/>
          </a:xfrm>
          <a:prstGeom prst="roundRect">
            <a:avLst>
              <a:gd name="adj" fmla="val 2473"/>
            </a:avLst>
          </a:prstGeom>
          <a:solidFill>
            <a:srgbClr val="C9DCDE"/>
          </a:solidFill>
          <a:effectLst>
            <a:outerShdw dist="146025" dir="2700000" algn="tl" rotWithShape="0">
              <a:srgbClr val="3C344B"/>
            </a:outerShdw>
          </a:effectLst>
        </p:spPr>
        <p:txBody>
          <a:bodyPr tIns="39600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i="0" kern="1200" spc="-300" dirty="0">
                <a:ln w="38100">
                  <a:solidFill>
                    <a:srgbClr val="3C344B"/>
                  </a:solidFill>
                </a:ln>
                <a:solidFill>
                  <a:srgbClr val="FFFF75"/>
                </a:solidFill>
                <a:effectLst>
                  <a:outerShdw dist="63500" dir="5400000" algn="t" rotWithShape="0">
                    <a:srgbClr val="3C344B"/>
                  </a:outerShdw>
                </a:effectLst>
                <a:latin typeface="Fredoka" pitchFamily="2" charset="-79"/>
                <a:ea typeface="+mj-ea"/>
                <a:cs typeface="Fredoka" pitchFamily="2" charset="-79"/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pic>
        <p:nvPicPr>
          <p:cNvPr id="20" name="Picture 19" descr="A pink and white circle with a face&#10;&#10;Description automatically generated">
            <a:extLst>
              <a:ext uri="{FF2B5EF4-FFF2-40B4-BE49-F238E27FC236}">
                <a16:creationId xmlns:a16="http://schemas.microsoft.com/office/drawing/2014/main" id="{68727660-2C14-27A6-AE29-F4D6FB2DE3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8280" y="213043"/>
            <a:ext cx="375443" cy="375443"/>
          </a:xfrm>
          <a:prstGeom prst="rect">
            <a:avLst/>
          </a:prstGeom>
        </p:spPr>
      </p:pic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6CE5AA54-CD75-73EA-AD06-D467519D0F72}"/>
              </a:ext>
            </a:extLst>
          </p:cNvPr>
          <p:cNvSpPr txBox="1">
            <a:spLocks/>
          </p:cNvSpPr>
          <p:nvPr userDrawn="1"/>
        </p:nvSpPr>
        <p:spPr>
          <a:xfrm>
            <a:off x="588326" y="131901"/>
            <a:ext cx="1132840" cy="5232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800" b="1" i="0" kern="1200">
                <a:ln w="25400">
                  <a:solidFill>
                    <a:schemeClr val="accent1"/>
                  </a:solidFill>
                </a:ln>
                <a:solidFill>
                  <a:schemeClr val="bg1"/>
                </a:solidFill>
                <a:latin typeface="Fredoka" pitchFamily="2" charset="-79"/>
                <a:ea typeface="+mn-ea"/>
                <a:cs typeface="Fredoka" pitchFamily="2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027DA3-46A9-B145-BC68-0DB3A67E126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5476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artoon character with a blank sign&#10;&#10;Description automatically generated">
            <a:extLst>
              <a:ext uri="{FF2B5EF4-FFF2-40B4-BE49-F238E27FC236}">
                <a16:creationId xmlns:a16="http://schemas.microsoft.com/office/drawing/2014/main" id="{C81F6835-33DB-04EF-A023-C3FF176B18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8AFE07-E8EC-2097-0AD8-6979E7072B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12" y="2837365"/>
            <a:ext cx="4992175" cy="2202329"/>
          </a:xfrm>
        </p:spPr>
        <p:txBody>
          <a:bodyPr wrap="square" anchor="ctr">
            <a:normAutofit/>
          </a:bodyPr>
          <a:lstStyle>
            <a:lvl1pPr algn="ctr">
              <a:defRPr sz="4400">
                <a:solidFill>
                  <a:srgbClr val="80463D"/>
                </a:solidFill>
              </a:defRPr>
            </a:lvl1pPr>
          </a:lstStyle>
          <a:p>
            <a:r>
              <a:rPr lang="en-GB" dirty="0"/>
              <a:t>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E8D9B1-D93E-145E-E923-75A87702DAC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397917" y="2127619"/>
            <a:ext cx="5396166" cy="424732"/>
          </a:xfrm>
        </p:spPr>
        <p:txBody>
          <a:bodyPr>
            <a:prstTxWarp prst="textArchUp">
              <a:avLst>
                <a:gd name="adj" fmla="val 10693598"/>
              </a:avLst>
            </a:prstTxWarp>
            <a:spAutoFit/>
          </a:bodyPr>
          <a:lstStyle>
            <a:lvl1pPr marL="0" indent="0" algn="ctr">
              <a:buNone/>
              <a:defRPr sz="2800">
                <a:solidFill>
                  <a:srgbClr val="FEF5DD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Title</a:t>
            </a:r>
          </a:p>
        </p:txBody>
      </p:sp>
      <p:pic>
        <p:nvPicPr>
          <p:cNvPr id="15" name="Picture 14" descr="A pink and white circle with a face&#10;&#10;Description automatically generated">
            <a:extLst>
              <a:ext uri="{FF2B5EF4-FFF2-40B4-BE49-F238E27FC236}">
                <a16:creationId xmlns:a16="http://schemas.microsoft.com/office/drawing/2014/main" id="{DF9A1C0B-AF9D-E9AB-7293-A43088B2D4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8280" y="213043"/>
            <a:ext cx="375443" cy="375443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01A6FC8-8EB5-F638-7EB8-04098C877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8326" y="131901"/>
            <a:ext cx="1132840" cy="5232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>
              <a:defRPr sz="2800" b="1" i="0">
                <a:ln w="25400">
                  <a:solidFill>
                    <a:schemeClr val="accent1"/>
                  </a:solidFill>
                </a:ln>
                <a:solidFill>
                  <a:schemeClr val="bg1"/>
                </a:solidFill>
                <a:latin typeface="Fredoka" pitchFamily="2" charset="-79"/>
                <a:cs typeface="Fredoka" pitchFamily="2" charset="-79"/>
              </a:defRPr>
            </a:lvl1pPr>
          </a:lstStyle>
          <a:p>
            <a:fld id="{41027DA3-46A9-B145-BC68-0DB3A67E126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7545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nk background with many icons&#10;&#10;Description automatically generated">
            <a:extLst>
              <a:ext uri="{FF2B5EF4-FFF2-40B4-BE49-F238E27FC236}">
                <a16:creationId xmlns:a16="http://schemas.microsoft.com/office/drawing/2014/main" id="{DD7E93A6-F2CC-F47B-D3C2-29FA0C92BA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5E6BCA76-915F-2AAF-9335-ADD55A7B9AA6}"/>
              </a:ext>
            </a:extLst>
          </p:cNvPr>
          <p:cNvSpPr/>
          <p:nvPr userDrawn="1"/>
        </p:nvSpPr>
        <p:spPr>
          <a:xfrm>
            <a:off x="360680" y="914400"/>
            <a:ext cx="11470640" cy="5608320"/>
          </a:xfrm>
          <a:custGeom>
            <a:avLst/>
            <a:gdLst>
              <a:gd name="connsiteX0" fmla="*/ 1292475 w 11470640"/>
              <a:gd name="connsiteY0" fmla="*/ 0 h 5608320"/>
              <a:gd name="connsiteX1" fmla="*/ 11327516 w 11470640"/>
              <a:gd name="connsiteY1" fmla="*/ 0 h 5608320"/>
              <a:gd name="connsiteX2" fmla="*/ 11470640 w 11470640"/>
              <a:gd name="connsiteY2" fmla="*/ 143124 h 5608320"/>
              <a:gd name="connsiteX3" fmla="*/ 11470640 w 11470640"/>
              <a:gd name="connsiteY3" fmla="*/ 4338572 h 5608320"/>
              <a:gd name="connsiteX4" fmla="*/ 10175241 w 11470640"/>
              <a:gd name="connsiteY4" fmla="*/ 5608320 h 5608320"/>
              <a:gd name="connsiteX5" fmla="*/ 143124 w 11470640"/>
              <a:gd name="connsiteY5" fmla="*/ 5608320 h 5608320"/>
              <a:gd name="connsiteX6" fmla="*/ 0 w 11470640"/>
              <a:gd name="connsiteY6" fmla="*/ 5465196 h 5608320"/>
              <a:gd name="connsiteX7" fmla="*/ 0 w 11470640"/>
              <a:gd name="connsiteY7" fmla="*/ 1266882 h 5608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70640" h="5608320">
                <a:moveTo>
                  <a:pt x="1292475" y="0"/>
                </a:moveTo>
                <a:lnTo>
                  <a:pt x="11327516" y="0"/>
                </a:lnTo>
                <a:cubicBezTo>
                  <a:pt x="11406561" y="0"/>
                  <a:pt x="11470640" y="64079"/>
                  <a:pt x="11470640" y="143124"/>
                </a:cubicBezTo>
                <a:lnTo>
                  <a:pt x="11470640" y="4338572"/>
                </a:lnTo>
                <a:lnTo>
                  <a:pt x="10175241" y="5608320"/>
                </a:lnTo>
                <a:lnTo>
                  <a:pt x="143124" y="5608320"/>
                </a:lnTo>
                <a:cubicBezTo>
                  <a:pt x="64079" y="5608320"/>
                  <a:pt x="0" y="5544241"/>
                  <a:pt x="0" y="5465196"/>
                </a:cubicBezTo>
                <a:lnTo>
                  <a:pt x="0" y="12668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11" name="Picture 10" descr="A pink surface with a white spot&#10;&#10;Description automatically generated">
            <a:extLst>
              <a:ext uri="{FF2B5EF4-FFF2-40B4-BE49-F238E27FC236}">
                <a16:creationId xmlns:a16="http://schemas.microsoft.com/office/drawing/2014/main" id="{450DEA2E-09B9-8032-7731-515A4E08FE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81204" y="424506"/>
            <a:ext cx="7829592" cy="9899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6F626A-C92E-3D25-0BC5-4AA3D82F0C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43197" y="568614"/>
            <a:ext cx="4905607" cy="701731"/>
          </a:xfrm>
        </p:spPr>
        <p:txBody>
          <a:bodyPr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FED57A9-50E8-9780-497F-CC40A82D4F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33557" y="3179873"/>
            <a:ext cx="3096401" cy="1338828"/>
          </a:xfrm>
        </p:spPr>
        <p:txBody>
          <a:bodyPr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9000" b="1" i="0" kern="1200" spc="-150" dirty="0">
                <a:ln w="63500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outerShdw dist="145316" dir="5400000" algn="t" rotWithShape="0">
                    <a:schemeClr val="accent2"/>
                  </a:outerShdw>
                </a:effectLst>
                <a:latin typeface="Fredoka" pitchFamily="2" charset="-79"/>
                <a:ea typeface="+mj-ea"/>
                <a:cs typeface="Fredoka" pitchFamily="2" charset="-79"/>
              </a:defRPr>
            </a:lvl1pPr>
          </a:lstStyle>
          <a:p>
            <a:pPr lvl="0"/>
            <a:r>
              <a:rPr lang="en-GB" dirty="0"/>
              <a:t>10%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7808CBA3-7552-B944-8345-BECCD8A22F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47800" y="3179873"/>
            <a:ext cx="3096401" cy="1338828"/>
          </a:xfrm>
        </p:spPr>
        <p:txBody>
          <a:bodyPr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9000" b="1" i="0" kern="1200" spc="-150" dirty="0">
                <a:ln w="63500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outerShdw dist="145316" dir="5400000" algn="t" rotWithShape="0">
                    <a:schemeClr val="accent2"/>
                  </a:outerShdw>
                </a:effectLst>
                <a:latin typeface="Fredoka" pitchFamily="2" charset="-79"/>
                <a:ea typeface="+mj-ea"/>
                <a:cs typeface="Fredoka" pitchFamily="2" charset="-79"/>
              </a:defRPr>
            </a:lvl1pPr>
          </a:lstStyle>
          <a:p>
            <a:pPr lvl="0"/>
            <a:r>
              <a:rPr lang="en-GB" dirty="0"/>
              <a:t>50%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2501572F-4ABB-CCC2-F52B-035539E2FC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62042" y="3179873"/>
            <a:ext cx="3096401" cy="1338828"/>
          </a:xfrm>
        </p:spPr>
        <p:txBody>
          <a:bodyPr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9000" b="1" i="0" kern="1200" spc="-150" dirty="0">
                <a:ln w="63500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outerShdw dist="145316" dir="5400000" algn="t" rotWithShape="0">
                    <a:schemeClr val="accent2"/>
                  </a:outerShdw>
                </a:effectLst>
                <a:latin typeface="Fredoka" pitchFamily="2" charset="-79"/>
                <a:ea typeface="+mj-ea"/>
                <a:cs typeface="Fredoka" pitchFamily="2" charset="-79"/>
              </a:defRPr>
            </a:lvl1pPr>
          </a:lstStyle>
          <a:p>
            <a:pPr lvl="0"/>
            <a:r>
              <a:rPr lang="en-GB" dirty="0"/>
              <a:t>80%</a:t>
            </a:r>
          </a:p>
        </p:txBody>
      </p:sp>
      <p:sp>
        <p:nvSpPr>
          <p:cNvPr id="30" name="Text Placeholder 24">
            <a:extLst>
              <a:ext uri="{FF2B5EF4-FFF2-40B4-BE49-F238E27FC236}">
                <a16:creationId xmlns:a16="http://schemas.microsoft.com/office/drawing/2014/main" id="{925AE33A-C6CD-217A-A134-CBA81A6BB6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8571" y="5254825"/>
            <a:ext cx="2326372" cy="424732"/>
          </a:xfrm>
        </p:spPr>
        <p:txBody>
          <a:bodyPr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400" b="0" i="0" kern="1200" spc="-150" dirty="0">
                <a:ln w="635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Fredoka" pitchFamily="2" charset="-79"/>
                <a:ea typeface="+mj-ea"/>
                <a:cs typeface="Fredoka" pitchFamily="2" charset="-79"/>
              </a:defRPr>
            </a:lvl1pPr>
          </a:lstStyle>
          <a:p>
            <a:pPr lvl="0"/>
            <a:r>
              <a:rPr lang="en-GB" dirty="0"/>
              <a:t>Description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5C9CB136-9711-C7C0-2474-CC810F1B6C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32814" y="5254825"/>
            <a:ext cx="2326372" cy="424732"/>
          </a:xfrm>
        </p:spPr>
        <p:txBody>
          <a:bodyPr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400" b="0" i="0" kern="1200" spc="-150" dirty="0">
                <a:ln w="635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Fredoka" pitchFamily="2" charset="-79"/>
                <a:ea typeface="+mj-ea"/>
                <a:cs typeface="Fredoka" pitchFamily="2" charset="-79"/>
              </a:defRPr>
            </a:lvl1pPr>
          </a:lstStyle>
          <a:p>
            <a:pPr lvl="0"/>
            <a:r>
              <a:rPr lang="en-GB" dirty="0"/>
              <a:t>Description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74E73DDD-CF53-8287-E39C-121E46E2B1D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47056" y="5254825"/>
            <a:ext cx="2326372" cy="424732"/>
          </a:xfrm>
        </p:spPr>
        <p:txBody>
          <a:bodyPr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400" b="0" i="0" kern="1200" spc="-150" dirty="0">
                <a:ln w="635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Fredoka" pitchFamily="2" charset="-79"/>
                <a:ea typeface="+mj-ea"/>
                <a:cs typeface="Fredoka" pitchFamily="2" charset="-79"/>
              </a:defRPr>
            </a:lvl1pPr>
          </a:lstStyle>
          <a:p>
            <a:pPr lvl="0"/>
            <a:r>
              <a:rPr lang="en-GB" dirty="0"/>
              <a:t>Description</a:t>
            </a:r>
          </a:p>
        </p:txBody>
      </p:sp>
      <p:pic>
        <p:nvPicPr>
          <p:cNvPr id="41" name="Picture 40" descr="A pink and white circle with a face&#10;&#10;Description automatically generated">
            <a:extLst>
              <a:ext uri="{FF2B5EF4-FFF2-40B4-BE49-F238E27FC236}">
                <a16:creationId xmlns:a16="http://schemas.microsoft.com/office/drawing/2014/main" id="{1D2AB734-E3BF-B006-B750-7A88EEC1835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8280" y="213043"/>
            <a:ext cx="375443" cy="375443"/>
          </a:xfrm>
          <a:prstGeom prst="rect">
            <a:avLst/>
          </a:prstGeom>
        </p:spPr>
      </p:pic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B939F88F-D71B-4668-8DA5-C05BC7A32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8326" y="131901"/>
            <a:ext cx="1132840" cy="5232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>
              <a:defRPr sz="2800" b="1" i="0">
                <a:ln w="25400">
                  <a:solidFill>
                    <a:schemeClr val="accent1"/>
                  </a:solidFill>
                </a:ln>
                <a:solidFill>
                  <a:schemeClr val="bg1"/>
                </a:solidFill>
                <a:latin typeface="Fredoka" pitchFamily="2" charset="-79"/>
                <a:cs typeface="Fredoka" pitchFamily="2" charset="-79"/>
              </a:defRPr>
            </a:lvl1pPr>
          </a:lstStyle>
          <a:p>
            <a:fld id="{41027DA3-46A9-B145-BC68-0DB3A67E126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8919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artoon character on a white surface&#10;&#10;Description automatically generated">
            <a:extLst>
              <a:ext uri="{FF2B5EF4-FFF2-40B4-BE49-F238E27FC236}">
                <a16:creationId xmlns:a16="http://schemas.microsoft.com/office/drawing/2014/main" id="{3599A892-2F23-F107-C47A-EDE542E507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977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CA1E79-1696-C0E1-7C7C-9B4877D6E9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20984124">
            <a:off x="1688734" y="415899"/>
            <a:ext cx="2607500" cy="1089529"/>
          </a:xfrm>
        </p:spPr>
        <p:txBody>
          <a:bodyPr>
            <a:spAutoFit/>
          </a:bodyPr>
          <a:lstStyle>
            <a:lvl1pPr>
              <a:defRPr sz="7200" spc="-300">
                <a:ln w="47625">
                  <a:solidFill>
                    <a:srgbClr val="0302F6"/>
                  </a:solidFill>
                </a:ln>
                <a:solidFill>
                  <a:schemeClr val="accent4"/>
                </a:solidFill>
                <a:effectLst>
                  <a:outerShdw dist="109071" dir="6660000" algn="t" rotWithShape="0">
                    <a:srgbClr val="052A8B"/>
                  </a:outerShdw>
                </a:effectLst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3B2B2B-D0B0-007E-AFF3-AE9D56EC36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02669" y="3348814"/>
            <a:ext cx="4645731" cy="707886"/>
          </a:xfrm>
        </p:spPr>
        <p:txBody>
          <a:bodyPr wrap="square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sz="4000" b="0" i="0">
                <a:solidFill>
                  <a:srgbClr val="044DC1"/>
                </a:solidFill>
                <a:latin typeface="Fredoka Medium" pitchFamily="2" charset="-79"/>
                <a:cs typeface="Fredoka Medium" pitchFamily="2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Description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159FC-9B44-0FA2-2F6B-C970A843ABE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91300" y="339253"/>
            <a:ext cx="5183188" cy="590931"/>
          </a:xfrm>
        </p:spPr>
        <p:txBody>
          <a:bodyPr anchor="t" anchorCtr="0">
            <a:spAutoFit/>
          </a:bodyPr>
          <a:lstStyle>
            <a:lvl1pPr marL="0" indent="0" algn="r">
              <a:buNone/>
              <a:defRPr sz="3600" b="0" i="0">
                <a:solidFill>
                  <a:srgbClr val="6F76D0"/>
                </a:solidFill>
                <a:latin typeface="Fredoka Medium" pitchFamily="2" charset="-79"/>
                <a:cs typeface="Fredoka Medium" pitchFamily="2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Subtitle</a:t>
            </a:r>
          </a:p>
        </p:txBody>
      </p:sp>
      <p:pic>
        <p:nvPicPr>
          <p:cNvPr id="18" name="Picture 17" descr="A pink yellow and blue arrow&#10;&#10;Description automatically generated">
            <a:extLst>
              <a:ext uri="{FF2B5EF4-FFF2-40B4-BE49-F238E27FC236}">
                <a16:creationId xmlns:a16="http://schemas.microsoft.com/office/drawing/2014/main" id="{E115D1A5-6EB4-442A-EAC2-3D8CE2AE55B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2" y="3073855"/>
            <a:ext cx="821156" cy="1257803"/>
          </a:xfrm>
          <a:prstGeom prst="rect">
            <a:avLst/>
          </a:prstGeom>
        </p:spPr>
      </p:pic>
      <p:pic>
        <p:nvPicPr>
          <p:cNvPr id="19" name="Picture 18" descr="A pink yellow and blue arrow&#10;&#10;Description automatically generated">
            <a:extLst>
              <a:ext uri="{FF2B5EF4-FFF2-40B4-BE49-F238E27FC236}">
                <a16:creationId xmlns:a16="http://schemas.microsoft.com/office/drawing/2014/main" id="{977BBBA9-FD3F-BD63-B111-03A646A9F8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>
            <a:off x="11161662" y="3073855"/>
            <a:ext cx="821156" cy="1257803"/>
          </a:xfrm>
          <a:prstGeom prst="rect">
            <a:avLst/>
          </a:prstGeom>
        </p:spPr>
      </p:pic>
      <p:pic>
        <p:nvPicPr>
          <p:cNvPr id="20" name="Picture 19" descr="A pink and white circle with a face&#10;&#10;Description automatically generated">
            <a:extLst>
              <a:ext uri="{FF2B5EF4-FFF2-40B4-BE49-F238E27FC236}">
                <a16:creationId xmlns:a16="http://schemas.microsoft.com/office/drawing/2014/main" id="{B6D0C457-5E5A-1A99-77DE-0F6A77FA00C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20992736">
            <a:off x="503591" y="1053205"/>
            <a:ext cx="972000" cy="972000"/>
          </a:xfrm>
          <a:prstGeom prst="rect">
            <a:avLst/>
          </a:prstGeom>
          <a:effectLst/>
        </p:spPr>
      </p:pic>
      <p:pic>
        <p:nvPicPr>
          <p:cNvPr id="21" name="Picture 20" descr="A pink and white circle with a face&#10;&#10;Description automatically generated">
            <a:extLst>
              <a:ext uri="{FF2B5EF4-FFF2-40B4-BE49-F238E27FC236}">
                <a16:creationId xmlns:a16="http://schemas.microsoft.com/office/drawing/2014/main" id="{A0CA63AE-C6C2-B66B-767B-0362306C81A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8280" y="213043"/>
            <a:ext cx="375443" cy="375443"/>
          </a:xfrm>
          <a:prstGeom prst="rect">
            <a:avLst/>
          </a:prstGeom>
        </p:spPr>
      </p:pic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9C07940B-86CE-C435-A26E-682B8F7C8B33}"/>
              </a:ext>
            </a:extLst>
          </p:cNvPr>
          <p:cNvSpPr txBox="1">
            <a:spLocks/>
          </p:cNvSpPr>
          <p:nvPr userDrawn="1"/>
        </p:nvSpPr>
        <p:spPr>
          <a:xfrm>
            <a:off x="588326" y="131901"/>
            <a:ext cx="1132840" cy="5232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800" b="1" i="0" kern="1200">
                <a:ln w="25400">
                  <a:solidFill>
                    <a:schemeClr val="accent1"/>
                  </a:solidFill>
                </a:ln>
                <a:solidFill>
                  <a:schemeClr val="bg1"/>
                </a:solidFill>
                <a:latin typeface="Fredoka" pitchFamily="2" charset="-79"/>
                <a:ea typeface="+mn-ea"/>
                <a:cs typeface="Fredoka" pitchFamily="2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027DA3-46A9-B145-BC68-0DB3A67E126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7134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B29A730-95CB-5990-0845-E0A89103EDDC}"/>
              </a:ext>
            </a:extLst>
          </p:cNvPr>
          <p:cNvSpPr/>
          <p:nvPr userDrawn="1"/>
        </p:nvSpPr>
        <p:spPr>
          <a:xfrm>
            <a:off x="264160" y="1214808"/>
            <a:ext cx="11663680" cy="4749112"/>
          </a:xfrm>
          <a:prstGeom prst="roundRect">
            <a:avLst>
              <a:gd name="adj" fmla="val 45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cartoon face with two eyes and a smile&#10;&#10;Description automatically generated">
            <a:extLst>
              <a:ext uri="{FF2B5EF4-FFF2-40B4-BE49-F238E27FC236}">
                <a16:creationId xmlns:a16="http://schemas.microsoft.com/office/drawing/2014/main" id="{6C562B63-DDA9-16FE-C434-6C3440A4F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24438" y="248965"/>
            <a:ext cx="1743125" cy="915043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B6F771-1BF1-408D-D513-29E3BD053B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245970"/>
            <a:ext cx="10515600" cy="1200329"/>
          </a:xfrm>
        </p:spPr>
        <p:txBody>
          <a:bodyPr anchor="b">
            <a:spAutoFit/>
          </a:bodyPr>
          <a:lstStyle>
            <a:lvl1pPr algn="ctr">
              <a:defRPr sz="8000" spc="-150">
                <a:ln w="63500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outerShdw dist="145316" dir="5400000" algn="t" rotWithShape="0">
                    <a:schemeClr val="accent2"/>
                  </a:outerShdw>
                </a:effectLst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094436-88BB-9121-FBA5-E63D842C1408}"/>
              </a:ext>
            </a:extLst>
          </p:cNvPr>
          <p:cNvSpPr/>
          <p:nvPr userDrawn="1"/>
        </p:nvSpPr>
        <p:spPr>
          <a:xfrm>
            <a:off x="5902960" y="975360"/>
            <a:ext cx="386080" cy="2292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A group of stars on a black background&#10;&#10;Description automatically generated">
            <a:extLst>
              <a:ext uri="{FF2B5EF4-FFF2-40B4-BE49-F238E27FC236}">
                <a16:creationId xmlns:a16="http://schemas.microsoft.com/office/drawing/2014/main" id="{82A96A74-46E6-7E6D-559F-BCA516B29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3326916">
            <a:off x="11065336" y="5164159"/>
            <a:ext cx="1027761" cy="1701121"/>
          </a:xfrm>
          <a:prstGeom prst="rect">
            <a:avLst/>
          </a:prstGeom>
        </p:spPr>
      </p:pic>
      <p:pic>
        <p:nvPicPr>
          <p:cNvPr id="11" name="Picture 10" descr="A group of stars on a black background&#10;&#10;Description automatically generated">
            <a:extLst>
              <a:ext uri="{FF2B5EF4-FFF2-40B4-BE49-F238E27FC236}">
                <a16:creationId xmlns:a16="http://schemas.microsoft.com/office/drawing/2014/main" id="{D0F939FC-B4B4-DD04-7F1B-973C585E652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3723" y="411701"/>
            <a:ext cx="1257300" cy="1201420"/>
          </a:xfrm>
          <a:prstGeom prst="rect">
            <a:avLst/>
          </a:prstGeom>
        </p:spPr>
      </p:pic>
      <p:pic>
        <p:nvPicPr>
          <p:cNvPr id="13" name="Picture 12" descr="A pink and white star&#10;&#10;Description automatically generated">
            <a:extLst>
              <a:ext uri="{FF2B5EF4-FFF2-40B4-BE49-F238E27FC236}">
                <a16:creationId xmlns:a16="http://schemas.microsoft.com/office/drawing/2014/main" id="{FB0D0153-5C4F-1F32-9BE2-46835BBC4C8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0121288">
            <a:off x="10346905" y="160598"/>
            <a:ext cx="1816100" cy="922020"/>
          </a:xfrm>
          <a:prstGeom prst="rect">
            <a:avLst/>
          </a:prstGeom>
        </p:spPr>
      </p:pic>
      <p:pic>
        <p:nvPicPr>
          <p:cNvPr id="18" name="Picture 17" descr="A pink and white circle with a face&#10;&#10;Description automatically generated">
            <a:extLst>
              <a:ext uri="{FF2B5EF4-FFF2-40B4-BE49-F238E27FC236}">
                <a16:creationId xmlns:a16="http://schemas.microsoft.com/office/drawing/2014/main" id="{28DEAF9B-96E1-4D67-03AF-4F50636253C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08280" y="213043"/>
            <a:ext cx="375443" cy="375443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EC5408E-9CBF-866A-5C20-F73CDB1BAA92}"/>
              </a:ext>
            </a:extLst>
          </p:cNvPr>
          <p:cNvSpPr txBox="1">
            <a:spLocks/>
          </p:cNvSpPr>
          <p:nvPr userDrawn="1"/>
        </p:nvSpPr>
        <p:spPr>
          <a:xfrm>
            <a:off x="588326" y="131901"/>
            <a:ext cx="1132840" cy="5232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800" b="1" i="0" kern="1200">
                <a:ln w="25400">
                  <a:solidFill>
                    <a:schemeClr val="accent1"/>
                  </a:solidFill>
                </a:ln>
                <a:solidFill>
                  <a:schemeClr val="bg1"/>
                </a:solidFill>
                <a:latin typeface="Fredoka" pitchFamily="2" charset="-79"/>
                <a:ea typeface="+mn-ea"/>
                <a:cs typeface="Fredoka" pitchFamily="2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027DA3-46A9-B145-BC68-0DB3A67E126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8861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A88DC4-8952-781B-3A3E-EC45B11240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56662"/>
          </a:xfrm>
          <a:prstGeom prst="rect">
            <a:avLst/>
          </a:prstGeom>
        </p:spPr>
      </p:pic>
      <p:pic>
        <p:nvPicPr>
          <p:cNvPr id="7" name="Picture 6" descr="A pink and white dotted background&#10;&#10;Description automatically generated">
            <a:extLst>
              <a:ext uri="{FF2B5EF4-FFF2-40B4-BE49-F238E27FC236}">
                <a16:creationId xmlns:a16="http://schemas.microsoft.com/office/drawing/2014/main" id="{0A84343B-2448-68CC-564F-E17559FA5E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8730"/>
          <a:stretch/>
        </p:blipFill>
        <p:spPr>
          <a:xfrm>
            <a:off x="0" y="1156662"/>
            <a:ext cx="12192000" cy="570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B6F771-1BF1-408D-D513-29E3BD053B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45738" y="189651"/>
            <a:ext cx="7900525" cy="905377"/>
          </a:xfrm>
        </p:spPr>
        <p:txBody>
          <a:bodyPr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  <p:pic>
        <p:nvPicPr>
          <p:cNvPr id="13" name="Picture 12" descr="A pink and white circle with a face&#10;&#10;Description automatically generated">
            <a:extLst>
              <a:ext uri="{FF2B5EF4-FFF2-40B4-BE49-F238E27FC236}">
                <a16:creationId xmlns:a16="http://schemas.microsoft.com/office/drawing/2014/main" id="{D6947AC5-20EB-174D-195A-CF1E4FF362E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8280" y="213043"/>
            <a:ext cx="375443" cy="375443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6DF8F9E-2B65-3879-A9D4-49B61237E7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8326" y="131901"/>
            <a:ext cx="1132840" cy="5232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>
              <a:defRPr sz="2800" b="1" i="0">
                <a:ln w="25400">
                  <a:solidFill>
                    <a:schemeClr val="accent1"/>
                  </a:solidFill>
                </a:ln>
                <a:solidFill>
                  <a:schemeClr val="bg1"/>
                </a:solidFill>
                <a:latin typeface="Fredoka" pitchFamily="2" charset="-79"/>
                <a:cs typeface="Fredoka" pitchFamily="2" charset="-79"/>
              </a:defRPr>
            </a:lvl1pPr>
          </a:lstStyle>
          <a:p>
            <a:fld id="{41027DA3-46A9-B145-BC68-0DB3A67E126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7027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871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21FF05-3312-B9C6-A70D-A6E4A798F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378108-106A-4A4C-77DC-420B49CC1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9D854-1AB6-BA24-10FB-51E983146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27DA3-46A9-B145-BC68-0DB3A67E12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6742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61" r:id="rId7"/>
    <p:sldLayoutId id="2147483660" r:id="rId8"/>
    <p:sldLayoutId id="2147483662" r:id="rId9"/>
    <p:sldLayoutId id="2147483663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/>
          </a:solidFill>
          <a:latin typeface="Fredoka" pitchFamily="2" charset="-79"/>
          <a:ea typeface="+mj-ea"/>
          <a:cs typeface="Fredoka" pitchFamily="2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Fredoka" pitchFamily="2" charset="-79"/>
          <a:ea typeface="+mn-ea"/>
          <a:cs typeface="Fredoka" pitchFamily="2" charset="-79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Fredoka" pitchFamily="2" charset="-79"/>
          <a:ea typeface="+mn-ea"/>
          <a:cs typeface="Fredoka" pitchFamily="2" charset="-79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Fredoka" pitchFamily="2" charset="-79"/>
          <a:ea typeface="+mn-ea"/>
          <a:cs typeface="Fredoka" pitchFamily="2" charset="-79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Fredoka" pitchFamily="2" charset="-79"/>
          <a:ea typeface="+mn-ea"/>
          <a:cs typeface="Fredoka" pitchFamily="2" charset="-79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Fredoka" pitchFamily="2" charset="-79"/>
          <a:ea typeface="+mn-ea"/>
          <a:cs typeface="Fredoka" pitchFamily="2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1.png"/><Relationship Id="rId7" Type="http://schemas.openxmlformats.org/officeDocument/2006/relationships/image" Target="../media/image4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0.png"/><Relationship Id="rId11" Type="http://schemas.openxmlformats.org/officeDocument/2006/relationships/image" Target="../media/image39.png"/><Relationship Id="rId5" Type="http://schemas.openxmlformats.org/officeDocument/2006/relationships/image" Target="../media/image13.png"/><Relationship Id="rId10" Type="http://schemas.openxmlformats.org/officeDocument/2006/relationships/image" Target="../media/image38.png"/><Relationship Id="rId4" Type="http://schemas.openxmlformats.org/officeDocument/2006/relationships/image" Target="../media/image12.png"/><Relationship Id="rId9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1.png"/><Relationship Id="rId7" Type="http://schemas.openxmlformats.org/officeDocument/2006/relationships/image" Target="../media/image4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gif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0D54BB1C-3711-609B-0069-E9F11A676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4920" y="717544"/>
            <a:ext cx="5662159" cy="542291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A36A0C2-6518-3C59-64A9-1E63A4EED1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5872" y="2114106"/>
            <a:ext cx="2289839" cy="10818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E5BB3E-B69A-4D39-ED36-2E72557DB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-540000">
            <a:off x="4494318" y="3184185"/>
            <a:ext cx="3906984" cy="1311128"/>
          </a:xfrm>
        </p:spPr>
        <p:txBody>
          <a:bodyPr/>
          <a:lstStyle/>
          <a:p>
            <a:r>
              <a:rPr lang="en-GB" sz="8800" dirty="0"/>
              <a:t>Dream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1D2E7E-376B-EB91-29A5-8D8051E9A1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-540000">
            <a:off x="5564530" y="3140542"/>
            <a:ext cx="1809092" cy="364837"/>
          </a:xfrm>
        </p:spPr>
        <p:txBody>
          <a:bodyPr/>
          <a:lstStyle/>
          <a:p>
            <a:r>
              <a:rPr lang="en-GB" sz="2000" dirty="0"/>
              <a:t>Importance of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1161C4F-38DF-1CA9-3412-707AE973C1CA}"/>
              </a:ext>
            </a:extLst>
          </p:cNvPr>
          <p:cNvSpPr txBox="1">
            <a:spLocks/>
          </p:cNvSpPr>
          <p:nvPr/>
        </p:nvSpPr>
        <p:spPr>
          <a:xfrm rot="-540000">
            <a:off x="5174802" y="3885936"/>
            <a:ext cx="3906984" cy="13111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500" b="1" i="0" kern="1200" spc="-300">
                <a:ln w="38100" cap="rnd">
                  <a:solidFill>
                    <a:schemeClr val="bg1"/>
                  </a:solidFill>
                </a:ln>
                <a:solidFill>
                  <a:schemeClr val="tx2"/>
                </a:solidFill>
                <a:effectLst>
                  <a:outerShdw dist="68574" dir="5400000" algn="t" rotWithShape="0">
                    <a:schemeClr val="bg1"/>
                  </a:outerShdw>
                </a:effectLst>
                <a:latin typeface="Fredoka" pitchFamily="2" charset="-79"/>
                <a:ea typeface="+mj-ea"/>
                <a:cs typeface="Fredoka" pitchFamily="2" charset="-79"/>
              </a:defRPr>
            </a:lvl1pPr>
          </a:lstStyle>
          <a:p>
            <a:r>
              <a:rPr lang="en-GB" sz="8800" dirty="0"/>
              <a:t>Land </a:t>
            </a:r>
          </a:p>
        </p:txBody>
      </p:sp>
      <p:pic>
        <p:nvPicPr>
          <p:cNvPr id="9" name="Picture 8" descr="A group of cartoon characters&#10;&#10;Description automatically generated">
            <a:extLst>
              <a:ext uri="{FF2B5EF4-FFF2-40B4-BE49-F238E27FC236}">
                <a16:creationId xmlns:a16="http://schemas.microsoft.com/office/drawing/2014/main" id="{87738D49-CC75-656B-5B34-6E1FFCD43A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98701" y="496990"/>
            <a:ext cx="13539650" cy="618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5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p"/>
      <p:bldP spid="3" grpId="1" build="p"/>
      <p:bldP spid="4" grpId="0"/>
      <p:bldP spid="4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97BDDF-2835-22E4-7E35-4F5B404209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58223" y="262772"/>
            <a:ext cx="8633327" cy="6332455"/>
          </a:xfrm>
        </p:spPr>
        <p:txBody>
          <a:bodyPr/>
          <a:lstStyle/>
          <a:p>
            <a:r>
              <a:rPr lang="en-GB" dirty="0"/>
              <a:t>My mind</a:t>
            </a:r>
          </a:p>
        </p:txBody>
      </p:sp>
      <p:pic>
        <p:nvPicPr>
          <p:cNvPr id="4" name="Picture 3" descr="A white stars on a black background&#10;&#10;Description automatically generated">
            <a:extLst>
              <a:ext uri="{FF2B5EF4-FFF2-40B4-BE49-F238E27FC236}">
                <a16:creationId xmlns:a16="http://schemas.microsoft.com/office/drawing/2014/main" id="{0B024899-712A-4F30-89B4-C62CC81F7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194" y="875913"/>
            <a:ext cx="990600" cy="586541"/>
          </a:xfrm>
          <a:prstGeom prst="rect">
            <a:avLst/>
          </a:prstGeom>
        </p:spPr>
      </p:pic>
      <p:pic>
        <p:nvPicPr>
          <p:cNvPr id="5" name="Picture 4" descr="A white stars on a black background&#10;&#10;Description automatically generated">
            <a:extLst>
              <a:ext uri="{FF2B5EF4-FFF2-40B4-BE49-F238E27FC236}">
                <a16:creationId xmlns:a16="http://schemas.microsoft.com/office/drawing/2014/main" id="{97E4E41A-9A68-AA8C-F52B-9A62B5D18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517634" y="875913"/>
            <a:ext cx="990600" cy="586541"/>
          </a:xfrm>
          <a:prstGeom prst="rect">
            <a:avLst/>
          </a:prstGeom>
        </p:spPr>
      </p:pic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1484E728-B742-5775-AA78-E183E58E8B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0350878"/>
              </p:ext>
            </p:extLst>
          </p:nvPr>
        </p:nvGraphicFramePr>
        <p:xfrm>
          <a:off x="4751665" y="1946669"/>
          <a:ext cx="5682510" cy="46650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3E485A5-C41D-4AED-7E8E-07EDA93AB025}"/>
              </a:ext>
            </a:extLst>
          </p:cNvPr>
          <p:cNvSpPr/>
          <p:nvPr/>
        </p:nvSpPr>
        <p:spPr>
          <a:xfrm>
            <a:off x="8041430" y="1500839"/>
            <a:ext cx="819113" cy="504038"/>
          </a:xfrm>
          <a:prstGeom prst="roundRect">
            <a:avLst/>
          </a:prstGeom>
          <a:solidFill>
            <a:srgbClr val="EF81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Fredoka" pitchFamily="2" charset="-79"/>
                <a:cs typeface="Fredoka" pitchFamily="2" charset="-79"/>
              </a:rPr>
              <a:t>study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52045C3-BA2A-276E-0F0D-A3EC9ED09C2E}"/>
              </a:ext>
            </a:extLst>
          </p:cNvPr>
          <p:cNvSpPr/>
          <p:nvPr/>
        </p:nvSpPr>
        <p:spPr>
          <a:xfrm>
            <a:off x="9934193" y="4783835"/>
            <a:ext cx="819113" cy="504038"/>
          </a:xfrm>
          <a:prstGeom prst="roundRect">
            <a:avLst/>
          </a:prstGeom>
          <a:solidFill>
            <a:srgbClr val="D549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Fredoka" pitchFamily="2" charset="-79"/>
                <a:cs typeface="Fredoka" pitchFamily="2" charset="-79"/>
              </a:rPr>
              <a:t>YOU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390DCF0-9FEA-E702-F7AA-4A1023530C3A}"/>
              </a:ext>
            </a:extLst>
          </p:cNvPr>
          <p:cNvSpPr/>
          <p:nvPr/>
        </p:nvSpPr>
        <p:spPr>
          <a:xfrm>
            <a:off x="3773653" y="5177887"/>
            <a:ext cx="1653082" cy="50403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Fredoka" pitchFamily="2" charset="-79"/>
                <a:cs typeface="Fredoka" pitchFamily="2" charset="-79"/>
              </a:rPr>
              <a:t>You (in blue)</a:t>
            </a:r>
          </a:p>
        </p:txBody>
      </p:sp>
      <p:pic>
        <p:nvPicPr>
          <p:cNvPr id="7" name="Picture 6" descr="A cartoon character with blue eyes and pink legs&#10;&#10;Description automatically generated">
            <a:extLst>
              <a:ext uri="{FF2B5EF4-FFF2-40B4-BE49-F238E27FC236}">
                <a16:creationId xmlns:a16="http://schemas.microsoft.com/office/drawing/2014/main" id="{ABB021D9-72A6-CFEC-57F7-325A50CA2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098" y="1752858"/>
            <a:ext cx="3953497" cy="4424446"/>
          </a:xfrm>
          <a:prstGeom prst="rect">
            <a:avLst/>
          </a:prstGeom>
        </p:spPr>
      </p:pic>
      <p:pic>
        <p:nvPicPr>
          <p:cNvPr id="1030" name="Picture 6" descr="Kirby Star Rod cursor – Custom Cursor">
            <a:extLst>
              <a:ext uri="{FF2B5EF4-FFF2-40B4-BE49-F238E27FC236}">
                <a16:creationId xmlns:a16="http://schemas.microsoft.com/office/drawing/2014/main" id="{40CC6949-ED82-A6FB-3183-B3EA8E53D5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4" r="57596"/>
          <a:stretch/>
        </p:blipFill>
        <p:spPr bwMode="auto">
          <a:xfrm rot="13286594" flipV="1">
            <a:off x="4309501" y="1169066"/>
            <a:ext cx="1208018" cy="223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A cartoon character with mouth open&#10;&#10;Description automatically generated">
            <a:extLst>
              <a:ext uri="{FF2B5EF4-FFF2-40B4-BE49-F238E27FC236}">
                <a16:creationId xmlns:a16="http://schemas.microsoft.com/office/drawing/2014/main" id="{FC8E9A20-436B-6343-A3F2-D648A6FB5E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400343">
            <a:off x="-5763082" y="4037446"/>
            <a:ext cx="5435602" cy="5448300"/>
          </a:xfrm>
          <a:prstGeom prst="rect">
            <a:avLst/>
          </a:prstGeom>
        </p:spPr>
      </p:pic>
      <p:sp>
        <p:nvSpPr>
          <p:cNvPr id="9" name="Rounded Rectangle 12">
            <a:extLst>
              <a:ext uri="{FF2B5EF4-FFF2-40B4-BE49-F238E27FC236}">
                <a16:creationId xmlns:a16="http://schemas.microsoft.com/office/drawing/2014/main" id="{5B7A087B-3C63-E9E2-EBE4-D01976AD0934}"/>
              </a:ext>
            </a:extLst>
          </p:cNvPr>
          <p:cNvSpPr/>
          <p:nvPr/>
        </p:nvSpPr>
        <p:spPr>
          <a:xfrm>
            <a:off x="5920095" y="1752858"/>
            <a:ext cx="819113" cy="504038"/>
          </a:xfrm>
          <a:prstGeom prst="roundRect">
            <a:avLst/>
          </a:prstGeom>
          <a:solidFill>
            <a:srgbClr val="FBE1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Fredoka" pitchFamily="2" charset="-79"/>
                <a:cs typeface="Fredoka" pitchFamily="2" charset="-79"/>
              </a:rPr>
              <a:t>Food</a:t>
            </a:r>
          </a:p>
        </p:txBody>
      </p:sp>
    </p:spTree>
    <p:extLst>
      <p:ext uri="{BB962C8B-B14F-4D97-AF65-F5344CB8AC3E}">
        <p14:creationId xmlns:p14="http://schemas.microsoft.com/office/powerpoint/2010/main" val="657950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a16="http://schemas.microsoft.com/office/drawing/2014/main" xmlns:p14="http://schemas.microsoft.com/office/powerpoint/2010/main" xmlns:c="http://schemas.openxmlformats.org/drawingml/2006/chart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900" decel="100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211514F-47D3-2621-44B0-8BE41D905A66}"/>
              </a:ext>
            </a:extLst>
          </p:cNvPr>
          <p:cNvSpPr/>
          <p:nvPr/>
        </p:nvSpPr>
        <p:spPr>
          <a:xfrm>
            <a:off x="264160" y="1164008"/>
            <a:ext cx="11663680" cy="4749112"/>
          </a:xfrm>
          <a:prstGeom prst="roundRect">
            <a:avLst>
              <a:gd name="adj" fmla="val 45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cartoon face with two eyes and a smile&#10;&#10;Description automatically generated">
            <a:extLst>
              <a:ext uri="{FF2B5EF4-FFF2-40B4-BE49-F238E27FC236}">
                <a16:creationId xmlns:a16="http://schemas.microsoft.com/office/drawing/2014/main" id="{F6EF1A7B-D045-9F00-57A8-4853E1F21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438" y="248965"/>
            <a:ext cx="1743125" cy="915043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580F215-EFFB-6273-17AA-1E9042D5E941}"/>
              </a:ext>
            </a:extLst>
          </p:cNvPr>
          <p:cNvSpPr txBox="1">
            <a:spLocks/>
          </p:cNvSpPr>
          <p:nvPr/>
        </p:nvSpPr>
        <p:spPr>
          <a:xfrm>
            <a:off x="838200" y="5301370"/>
            <a:ext cx="10515600" cy="1144929"/>
          </a:xfrm>
          <a:prstGeom prst="rect">
            <a:avLst/>
          </a:prstGeom>
        </p:spPr>
        <p:txBody>
          <a:bodyPr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i="0" kern="1200" spc="-150">
                <a:ln w="63500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outerShdw dist="145316" dir="5400000" algn="t" rotWithShape="0">
                    <a:schemeClr val="accent2"/>
                  </a:outerShdw>
                </a:effectLst>
                <a:latin typeface="Fredoka" pitchFamily="2" charset="-79"/>
                <a:ea typeface="+mj-ea"/>
                <a:cs typeface="Fredoka" pitchFamily="2" charset="-79"/>
              </a:defRPr>
            </a:lvl1pPr>
          </a:lstStyle>
          <a:p>
            <a:r>
              <a:rPr lang="en-GB" sz="7600" dirty="0"/>
              <a:t>How to make me like you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A60731-D650-5353-7F86-C43B9443AAF7}"/>
              </a:ext>
            </a:extLst>
          </p:cNvPr>
          <p:cNvSpPr/>
          <p:nvPr/>
        </p:nvSpPr>
        <p:spPr>
          <a:xfrm>
            <a:off x="5902960" y="975360"/>
            <a:ext cx="386080" cy="2292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A group of stars on a black background&#10;&#10;Description automatically generated">
            <a:extLst>
              <a:ext uri="{FF2B5EF4-FFF2-40B4-BE49-F238E27FC236}">
                <a16:creationId xmlns:a16="http://schemas.microsoft.com/office/drawing/2014/main" id="{747881D2-FE0D-612B-9EFA-37B4D5693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26916">
            <a:off x="11065336" y="5164159"/>
            <a:ext cx="1027761" cy="1701121"/>
          </a:xfrm>
          <a:prstGeom prst="rect">
            <a:avLst/>
          </a:prstGeom>
        </p:spPr>
      </p:pic>
      <p:pic>
        <p:nvPicPr>
          <p:cNvPr id="7" name="Picture 6" descr="A group of stars on a black background&#10;&#10;Description automatically generated">
            <a:extLst>
              <a:ext uri="{FF2B5EF4-FFF2-40B4-BE49-F238E27FC236}">
                <a16:creationId xmlns:a16="http://schemas.microsoft.com/office/drawing/2014/main" id="{A2A3BC87-C3DC-4FAB-1753-D89B7E34C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48258">
            <a:off x="407510" y="309341"/>
            <a:ext cx="1257300" cy="1201420"/>
          </a:xfrm>
          <a:prstGeom prst="rect">
            <a:avLst/>
          </a:prstGeom>
        </p:spPr>
      </p:pic>
      <p:pic>
        <p:nvPicPr>
          <p:cNvPr id="8" name="Picture 7" descr="A pink and white star&#10;&#10;Description automatically generated">
            <a:extLst>
              <a:ext uri="{FF2B5EF4-FFF2-40B4-BE49-F238E27FC236}">
                <a16:creationId xmlns:a16="http://schemas.microsoft.com/office/drawing/2014/main" id="{D6964B91-A289-AE61-8682-D19E19536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121288">
            <a:off x="10346905" y="160598"/>
            <a:ext cx="1816100" cy="922020"/>
          </a:xfrm>
          <a:prstGeom prst="rect">
            <a:avLst/>
          </a:prstGeom>
        </p:spPr>
      </p:pic>
      <p:pic>
        <p:nvPicPr>
          <p:cNvPr id="10" name="Picture 9" descr="A red star with a fire in the middle&#10;&#10;Description automatically generated">
            <a:extLst>
              <a:ext uri="{FF2B5EF4-FFF2-40B4-BE49-F238E27FC236}">
                <a16:creationId xmlns:a16="http://schemas.microsoft.com/office/drawing/2014/main" id="{12BC038C-31C0-63D6-06AC-D0B6613DE5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3597" y="2742816"/>
            <a:ext cx="2264805" cy="2185169"/>
          </a:xfrm>
          <a:prstGeom prst="rect">
            <a:avLst/>
          </a:prstGeom>
        </p:spPr>
      </p:pic>
      <p:pic>
        <p:nvPicPr>
          <p:cNvPr id="11" name="Picture 10" descr="A purple star with a logo&#10;&#10;Description automatically generated">
            <a:extLst>
              <a:ext uri="{FF2B5EF4-FFF2-40B4-BE49-F238E27FC236}">
                <a16:creationId xmlns:a16="http://schemas.microsoft.com/office/drawing/2014/main" id="{6EB948C2-7D08-15D5-D762-488B592603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4291" y="2742815"/>
            <a:ext cx="2274360" cy="2185169"/>
          </a:xfrm>
          <a:prstGeom prst="rect">
            <a:avLst/>
          </a:prstGeom>
        </p:spPr>
      </p:pic>
      <p:pic>
        <p:nvPicPr>
          <p:cNvPr id="12" name="Picture 11" descr="A green star with a leaf&#10;&#10;Description automatically generated">
            <a:extLst>
              <a:ext uri="{FF2B5EF4-FFF2-40B4-BE49-F238E27FC236}">
                <a16:creationId xmlns:a16="http://schemas.microsoft.com/office/drawing/2014/main" id="{B36CED99-5C5C-95E2-38DE-D381C788D4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3349" y="2742816"/>
            <a:ext cx="2274360" cy="21851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8BC363-FBAA-B730-81E0-FCBC5AC34DCF}"/>
              </a:ext>
            </a:extLst>
          </p:cNvPr>
          <p:cNvSpPr txBox="1"/>
          <p:nvPr/>
        </p:nvSpPr>
        <p:spPr>
          <a:xfrm>
            <a:off x="4729157" y="1998215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rgbClr val="CD1F01"/>
                </a:solidFill>
                <a:latin typeface="Fredoka" pitchFamily="2" charset="-79"/>
                <a:cs typeface="Fredoka" pitchFamily="2" charset="-79"/>
              </a:rPr>
              <a:t>Don’t make me angry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4FF343-E28E-2569-D87A-46641C4C89F2}"/>
              </a:ext>
            </a:extLst>
          </p:cNvPr>
          <p:cNvSpPr txBox="1"/>
          <p:nvPr/>
        </p:nvSpPr>
        <p:spPr>
          <a:xfrm>
            <a:off x="8441026" y="1863815"/>
            <a:ext cx="29883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rgbClr val="7733C9"/>
                </a:solidFill>
                <a:latin typeface="Fredoka" pitchFamily="2" charset="-79"/>
                <a:cs typeface="Fredoka" pitchFamily="2" charset="-79"/>
              </a:rPr>
              <a:t>Watch and read all </a:t>
            </a:r>
          </a:p>
          <a:p>
            <a:pPr algn="ctr"/>
            <a:r>
              <a:rPr lang="en-GB" sz="2400" dirty="0">
                <a:solidFill>
                  <a:srgbClr val="7733C9"/>
                </a:solidFill>
                <a:latin typeface="Fredoka" pitchFamily="2" charset="-79"/>
                <a:cs typeface="Fredoka" pitchFamily="2" charset="-79"/>
              </a:rPr>
              <a:t>my stories and texts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ACB8EFF-78C0-9C70-002A-3C7703396A77}"/>
              </a:ext>
            </a:extLst>
          </p:cNvPr>
          <p:cNvSpPr txBox="1">
            <a:spLocks/>
          </p:cNvSpPr>
          <p:nvPr/>
        </p:nvSpPr>
        <p:spPr>
          <a:xfrm>
            <a:off x="-7977588" y="4257702"/>
            <a:ext cx="7900525" cy="17543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2"/>
                </a:solidFill>
                <a:latin typeface="Fredoka" pitchFamily="2" charset="-79"/>
                <a:ea typeface="+mj-ea"/>
                <a:cs typeface="Fredoka" pitchFamily="2" charset="-79"/>
              </a:defRPr>
            </a:lvl1pPr>
          </a:lstStyle>
          <a:p>
            <a:pPr algn="ctr"/>
            <a:r>
              <a:rPr lang="en-GB" sz="12000" spc="-300" dirty="0">
                <a:ln w="101600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outerShdw dist="145316" dir="5400000" algn="t" rotWithShape="0">
                    <a:schemeClr val="accent2"/>
                  </a:outerShdw>
                </a:effectLst>
              </a:rPr>
              <a:t>Thank you!</a:t>
            </a:r>
          </a:p>
        </p:txBody>
      </p:sp>
      <p:pic>
        <p:nvPicPr>
          <p:cNvPr id="20" name="Picture 19" descr="A pink and white circle with a face&#10;&#10;Description automatically generated">
            <a:extLst>
              <a:ext uri="{FF2B5EF4-FFF2-40B4-BE49-F238E27FC236}">
                <a16:creationId xmlns:a16="http://schemas.microsoft.com/office/drawing/2014/main" id="{3D38B52F-C9C9-87DE-6E1C-F31715A84D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280" y="213043"/>
            <a:ext cx="375443" cy="375443"/>
          </a:xfrm>
          <a:prstGeom prst="rect">
            <a:avLst/>
          </a:prstGeom>
        </p:spPr>
      </p:pic>
      <p:sp>
        <p:nvSpPr>
          <p:cNvPr id="21" name="Slide Number Placeholder 40">
            <a:extLst>
              <a:ext uri="{FF2B5EF4-FFF2-40B4-BE49-F238E27FC236}">
                <a16:creationId xmlns:a16="http://schemas.microsoft.com/office/drawing/2014/main" id="{F71F60A9-610A-A64E-7E6E-8213078A224D}"/>
              </a:ext>
            </a:extLst>
          </p:cNvPr>
          <p:cNvSpPr txBox="1">
            <a:spLocks/>
          </p:cNvSpPr>
          <p:nvPr/>
        </p:nvSpPr>
        <p:spPr>
          <a:xfrm>
            <a:off x="588326" y="131901"/>
            <a:ext cx="1132840" cy="5232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800" b="1" i="0" kern="1200">
                <a:ln w="25400">
                  <a:solidFill>
                    <a:schemeClr val="accent1"/>
                  </a:solidFill>
                </a:ln>
                <a:solidFill>
                  <a:schemeClr val="bg1"/>
                </a:solidFill>
                <a:latin typeface="Fredoka" pitchFamily="2" charset="-79"/>
                <a:ea typeface="+mn-ea"/>
                <a:cs typeface="Fredoka" pitchFamily="2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027DA3-46A9-B145-BC68-0DB3A67E126F}" type="slidenum">
              <a:rPr lang="en-GB" smtClean="0"/>
              <a:pPr/>
              <a:t>11</a:t>
            </a:fld>
            <a:endParaRPr lang="en-GB" dirty="0"/>
          </a:p>
        </p:txBody>
      </p:sp>
      <p:pic>
        <p:nvPicPr>
          <p:cNvPr id="22" name="Picture 21" descr="A cartoon character with blue eyes and pink legs&#10;&#10;Description automatically generated">
            <a:extLst>
              <a:ext uri="{FF2B5EF4-FFF2-40B4-BE49-F238E27FC236}">
                <a16:creationId xmlns:a16="http://schemas.microsoft.com/office/drawing/2014/main" id="{B51374DC-5322-F736-218F-C6E89C81FC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006254">
            <a:off x="-3863951" y="-3332064"/>
            <a:ext cx="3953497" cy="4424446"/>
          </a:xfrm>
          <a:prstGeom prst="rect">
            <a:avLst/>
          </a:prstGeom>
        </p:spPr>
      </p:pic>
      <p:pic>
        <p:nvPicPr>
          <p:cNvPr id="23" name="Picture 6" descr="Kirby Star Rod cursor – Custom Cursor">
            <a:extLst>
              <a:ext uri="{FF2B5EF4-FFF2-40B4-BE49-F238E27FC236}">
                <a16:creationId xmlns:a16="http://schemas.microsoft.com/office/drawing/2014/main" id="{FDDA1A2E-34EF-6349-016F-928398EE65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4" r="57596"/>
          <a:stretch/>
        </p:blipFill>
        <p:spPr bwMode="auto">
          <a:xfrm rot="11692848" flipV="1">
            <a:off x="48910" y="-3517662"/>
            <a:ext cx="1208018" cy="223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8EB8D4-9EF6-B631-4E99-050439FA6A98}"/>
              </a:ext>
            </a:extLst>
          </p:cNvPr>
          <p:cNvSpPr txBox="1"/>
          <p:nvPr/>
        </p:nvSpPr>
        <p:spPr>
          <a:xfrm>
            <a:off x="1958405" y="1993390"/>
            <a:ext cx="1431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19719"/>
                </a:solidFill>
              </a:rPr>
              <a:t>Like me</a:t>
            </a:r>
          </a:p>
        </p:txBody>
      </p:sp>
    </p:spTree>
    <p:extLst>
      <p:ext uri="{BB962C8B-B14F-4D97-AF65-F5344CB8AC3E}">
        <p14:creationId xmlns:p14="http://schemas.microsoft.com/office/powerpoint/2010/main" val="2180324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a16="http://schemas.microsoft.com/office/drawing/2014/main" xmlns:a14="http://schemas.microsoft.com/office/drawing/2010/main" xmlns:p14="http://schemas.microsoft.com/office/powerpoint/2010/main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211514F-47D3-2621-44B0-8BE41D905A66}"/>
              </a:ext>
            </a:extLst>
          </p:cNvPr>
          <p:cNvSpPr/>
          <p:nvPr/>
        </p:nvSpPr>
        <p:spPr>
          <a:xfrm>
            <a:off x="3103344" y="7123184"/>
            <a:ext cx="5985312" cy="194367"/>
          </a:xfrm>
          <a:prstGeom prst="roundRect">
            <a:avLst>
              <a:gd name="adj" fmla="val 45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cartoon face with two eyes and a smile&#10;&#10;Description automatically generated">
            <a:extLst>
              <a:ext uri="{FF2B5EF4-FFF2-40B4-BE49-F238E27FC236}">
                <a16:creationId xmlns:a16="http://schemas.microsoft.com/office/drawing/2014/main" id="{F6EF1A7B-D045-9F00-57A8-4853E1F21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330" y="1085978"/>
            <a:ext cx="4973340" cy="2610724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580F215-EFFB-6273-17AA-1E9042D5E941}"/>
              </a:ext>
            </a:extLst>
          </p:cNvPr>
          <p:cNvSpPr txBox="1">
            <a:spLocks/>
          </p:cNvSpPr>
          <p:nvPr/>
        </p:nvSpPr>
        <p:spPr>
          <a:xfrm>
            <a:off x="838200" y="8332536"/>
            <a:ext cx="10515600" cy="1200329"/>
          </a:xfrm>
          <a:prstGeom prst="rect">
            <a:avLst/>
          </a:prstGeom>
        </p:spPr>
        <p:txBody>
          <a:bodyPr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i="0" kern="1200" spc="-150">
                <a:ln w="63500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outerShdw dist="145316" dir="5400000" algn="t" rotWithShape="0">
                    <a:schemeClr val="accent2"/>
                  </a:outerShdw>
                </a:effectLst>
                <a:latin typeface="Fredoka" pitchFamily="2" charset="-79"/>
                <a:ea typeface="+mj-ea"/>
                <a:cs typeface="Fredoka" pitchFamily="2" charset="-79"/>
              </a:defRPr>
            </a:lvl1pPr>
          </a:lstStyle>
          <a:p>
            <a:r>
              <a:rPr lang="en-GB" dirty="0"/>
              <a:t>How to dream better</a:t>
            </a:r>
          </a:p>
        </p:txBody>
      </p:sp>
      <p:pic>
        <p:nvPicPr>
          <p:cNvPr id="6" name="Picture 5" descr="A group of stars on a black background&#10;&#10;Description automatically generated">
            <a:extLst>
              <a:ext uri="{FF2B5EF4-FFF2-40B4-BE49-F238E27FC236}">
                <a16:creationId xmlns:a16="http://schemas.microsoft.com/office/drawing/2014/main" id="{747881D2-FE0D-612B-9EFA-37B4D5693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884316">
            <a:off x="12115806" y="6859017"/>
            <a:ext cx="1027761" cy="1701121"/>
          </a:xfrm>
          <a:prstGeom prst="rect">
            <a:avLst/>
          </a:prstGeom>
        </p:spPr>
      </p:pic>
      <p:pic>
        <p:nvPicPr>
          <p:cNvPr id="7" name="Picture 6" descr="A group of stars on a black background&#10;&#10;Description automatically generated">
            <a:extLst>
              <a:ext uri="{FF2B5EF4-FFF2-40B4-BE49-F238E27FC236}">
                <a16:creationId xmlns:a16="http://schemas.microsoft.com/office/drawing/2014/main" id="{A2A3BC87-C3DC-4FAB-1753-D89B7E34C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1488666" y="-1265199"/>
            <a:ext cx="1257300" cy="1201420"/>
          </a:xfrm>
          <a:prstGeom prst="rect">
            <a:avLst/>
          </a:prstGeom>
        </p:spPr>
      </p:pic>
      <p:pic>
        <p:nvPicPr>
          <p:cNvPr id="8" name="Picture 7" descr="A pink and white star&#10;&#10;Description automatically generated">
            <a:extLst>
              <a:ext uri="{FF2B5EF4-FFF2-40B4-BE49-F238E27FC236}">
                <a16:creationId xmlns:a16="http://schemas.microsoft.com/office/drawing/2014/main" id="{D6964B91-A289-AE61-8682-D19E19536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6852">
            <a:off x="11283950" y="-850588"/>
            <a:ext cx="1816100" cy="922020"/>
          </a:xfrm>
          <a:prstGeom prst="rect">
            <a:avLst/>
          </a:prstGeom>
        </p:spPr>
      </p:pic>
      <p:pic>
        <p:nvPicPr>
          <p:cNvPr id="10" name="Picture 9" descr="A red star with a fire in the middle&#10;&#10;Description automatically generated">
            <a:extLst>
              <a:ext uri="{FF2B5EF4-FFF2-40B4-BE49-F238E27FC236}">
                <a16:creationId xmlns:a16="http://schemas.microsoft.com/office/drawing/2014/main" id="{12BC038C-31C0-63D6-06AC-D0B6613DE5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3597" y="8055684"/>
            <a:ext cx="2264805" cy="2185169"/>
          </a:xfrm>
          <a:prstGeom prst="rect">
            <a:avLst/>
          </a:prstGeom>
        </p:spPr>
      </p:pic>
      <p:pic>
        <p:nvPicPr>
          <p:cNvPr id="11" name="Picture 10" descr="A purple star with a logo&#10;&#10;Description automatically generated">
            <a:extLst>
              <a:ext uri="{FF2B5EF4-FFF2-40B4-BE49-F238E27FC236}">
                <a16:creationId xmlns:a16="http://schemas.microsoft.com/office/drawing/2014/main" id="{6EB948C2-7D08-15D5-D762-488B592603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00000">
            <a:off x="9944292" y="8810389"/>
            <a:ext cx="2274360" cy="2185169"/>
          </a:xfrm>
          <a:prstGeom prst="rect">
            <a:avLst/>
          </a:prstGeom>
        </p:spPr>
      </p:pic>
      <p:pic>
        <p:nvPicPr>
          <p:cNvPr id="12" name="Picture 11" descr="A green star with a leaf&#10;&#10;Description automatically generated">
            <a:extLst>
              <a:ext uri="{FF2B5EF4-FFF2-40B4-BE49-F238E27FC236}">
                <a16:creationId xmlns:a16="http://schemas.microsoft.com/office/drawing/2014/main" id="{B36CED99-5C5C-95E2-38DE-D381C788D4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800000">
            <a:off x="407652" y="8448801"/>
            <a:ext cx="2274360" cy="21851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5BB853-17DC-4E53-1E1B-940C34F062D7}"/>
              </a:ext>
            </a:extLst>
          </p:cNvPr>
          <p:cNvSpPr txBox="1"/>
          <p:nvPr/>
        </p:nvSpPr>
        <p:spPr>
          <a:xfrm rot="19800000">
            <a:off x="104832" y="7425929"/>
            <a:ext cx="288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rgbClr val="02971B"/>
                </a:solidFill>
                <a:latin typeface="Fredoka" pitchFamily="2" charset="-79"/>
                <a:cs typeface="Fredoka" pitchFamily="2" charset="-79"/>
              </a:rPr>
              <a:t>Meditate </a:t>
            </a:r>
            <a:br>
              <a:rPr lang="en-GB" sz="2400" dirty="0">
                <a:solidFill>
                  <a:srgbClr val="02971B"/>
                </a:solidFill>
                <a:latin typeface="Fredoka" pitchFamily="2" charset="-79"/>
                <a:cs typeface="Fredoka" pitchFamily="2" charset="-79"/>
              </a:rPr>
            </a:br>
            <a:r>
              <a:rPr lang="en-GB" sz="2400" dirty="0">
                <a:solidFill>
                  <a:srgbClr val="02971B"/>
                </a:solidFill>
                <a:latin typeface="Fredoka" pitchFamily="2" charset="-79"/>
                <a:cs typeface="Fredoka" pitchFamily="2" charset="-79"/>
              </a:rPr>
              <a:t>before bed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8BC363-FBAA-B730-81E0-FCBC5AC34DCF}"/>
              </a:ext>
            </a:extLst>
          </p:cNvPr>
          <p:cNvSpPr txBox="1"/>
          <p:nvPr/>
        </p:nvSpPr>
        <p:spPr>
          <a:xfrm>
            <a:off x="4655999" y="7032813"/>
            <a:ext cx="288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rgbClr val="CD1F01"/>
                </a:solidFill>
                <a:latin typeface="Fredoka" pitchFamily="2" charset="-79"/>
                <a:cs typeface="Fredoka" pitchFamily="2" charset="-79"/>
              </a:rPr>
              <a:t>Don’t eat spicy </a:t>
            </a:r>
            <a:br>
              <a:rPr lang="en-GB" sz="2400" dirty="0">
                <a:solidFill>
                  <a:srgbClr val="CD1F01"/>
                </a:solidFill>
                <a:latin typeface="Fredoka" pitchFamily="2" charset="-79"/>
                <a:cs typeface="Fredoka" pitchFamily="2" charset="-79"/>
              </a:rPr>
            </a:br>
            <a:r>
              <a:rPr lang="en-GB" sz="2400" dirty="0">
                <a:solidFill>
                  <a:srgbClr val="CD1F01"/>
                </a:solidFill>
                <a:latin typeface="Fredoka" pitchFamily="2" charset="-79"/>
                <a:cs typeface="Fredoka" pitchFamily="2" charset="-79"/>
              </a:rPr>
              <a:t>food before bed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4FF343-E28E-2569-D87A-46641C4C89F2}"/>
              </a:ext>
            </a:extLst>
          </p:cNvPr>
          <p:cNvSpPr txBox="1"/>
          <p:nvPr/>
        </p:nvSpPr>
        <p:spPr>
          <a:xfrm rot="1800000">
            <a:off x="9641472" y="7787519"/>
            <a:ext cx="288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rgbClr val="7733C9"/>
                </a:solidFill>
                <a:latin typeface="Fredoka" pitchFamily="2" charset="-79"/>
                <a:cs typeface="Fredoka" pitchFamily="2" charset="-79"/>
              </a:rPr>
              <a:t>Don’t watch scary </a:t>
            </a:r>
            <a:br>
              <a:rPr lang="en-GB" sz="2400" dirty="0">
                <a:solidFill>
                  <a:srgbClr val="7733C9"/>
                </a:solidFill>
                <a:latin typeface="Fredoka" pitchFamily="2" charset="-79"/>
                <a:cs typeface="Fredoka" pitchFamily="2" charset="-79"/>
              </a:rPr>
            </a:br>
            <a:r>
              <a:rPr lang="en-GB" sz="2400" dirty="0">
                <a:solidFill>
                  <a:srgbClr val="7733C9"/>
                </a:solidFill>
                <a:latin typeface="Fredoka" pitchFamily="2" charset="-79"/>
                <a:cs typeface="Fredoka" pitchFamily="2" charset="-79"/>
              </a:rPr>
              <a:t>content before bed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B97212D-97C4-7680-37F7-F823C6A079F1}"/>
              </a:ext>
            </a:extLst>
          </p:cNvPr>
          <p:cNvSpPr txBox="1">
            <a:spLocks/>
          </p:cNvSpPr>
          <p:nvPr/>
        </p:nvSpPr>
        <p:spPr>
          <a:xfrm>
            <a:off x="838200" y="4257702"/>
            <a:ext cx="10515600" cy="17543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2"/>
                </a:solidFill>
                <a:latin typeface="Fredoka" pitchFamily="2" charset="-79"/>
                <a:ea typeface="+mj-ea"/>
                <a:cs typeface="Fredoka" pitchFamily="2" charset="-79"/>
              </a:defRPr>
            </a:lvl1pPr>
          </a:lstStyle>
          <a:p>
            <a:pPr algn="ctr"/>
            <a:r>
              <a:rPr lang="en-GB" sz="12000" spc="-300" dirty="0">
                <a:ln w="101600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outerShdw dist="145316" dir="5400000" algn="t" rotWithShape="0">
                    <a:schemeClr val="accent2"/>
                  </a:outerShdw>
                </a:effectLst>
              </a:rPr>
              <a:t>Thank you!</a:t>
            </a:r>
          </a:p>
        </p:txBody>
      </p:sp>
      <p:sp>
        <p:nvSpPr>
          <p:cNvPr id="18" name="Slide Number Placeholder 40">
            <a:extLst>
              <a:ext uri="{FF2B5EF4-FFF2-40B4-BE49-F238E27FC236}">
                <a16:creationId xmlns:a16="http://schemas.microsoft.com/office/drawing/2014/main" id="{611941F7-BCB7-A815-55DE-C08D8792766F}"/>
              </a:ext>
            </a:extLst>
          </p:cNvPr>
          <p:cNvSpPr txBox="1">
            <a:spLocks/>
          </p:cNvSpPr>
          <p:nvPr/>
        </p:nvSpPr>
        <p:spPr>
          <a:xfrm>
            <a:off x="588326" y="131901"/>
            <a:ext cx="1132840" cy="5232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800" b="1" i="0" kern="1200">
                <a:ln w="25400">
                  <a:solidFill>
                    <a:schemeClr val="accent1"/>
                  </a:solidFill>
                </a:ln>
                <a:solidFill>
                  <a:schemeClr val="bg1"/>
                </a:solidFill>
                <a:latin typeface="Fredoka" pitchFamily="2" charset="-79"/>
                <a:ea typeface="+mn-ea"/>
                <a:cs typeface="Fredoka" pitchFamily="2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027DA3-46A9-B145-BC68-0DB3A67E126F}" type="slidenum">
              <a:rPr lang="en-GB" smtClean="0"/>
              <a:pPr/>
              <a:t>12</a:t>
            </a:fld>
            <a:endParaRPr lang="en-GB" dirty="0"/>
          </a:p>
        </p:txBody>
      </p:sp>
      <p:pic>
        <p:nvPicPr>
          <p:cNvPr id="19" name="Picture 18" descr="A pink and white circle with a face&#10;&#10;Description automatically generated">
            <a:extLst>
              <a:ext uri="{FF2B5EF4-FFF2-40B4-BE49-F238E27FC236}">
                <a16:creationId xmlns:a16="http://schemas.microsoft.com/office/drawing/2014/main" id="{1613C751-0484-0073-0113-FC0A4DDECA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280" y="213043"/>
            <a:ext cx="375443" cy="3754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518A73-2656-AE83-4928-717DDF3DDE31}"/>
              </a:ext>
            </a:extLst>
          </p:cNvPr>
          <p:cNvSpPr txBox="1"/>
          <p:nvPr/>
        </p:nvSpPr>
        <p:spPr>
          <a:xfrm>
            <a:off x="5066247" y="6404354"/>
            <a:ext cx="2059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on the heart</a:t>
            </a:r>
          </a:p>
        </p:txBody>
      </p:sp>
    </p:spTree>
    <p:extLst>
      <p:ext uri="{BB962C8B-B14F-4D97-AF65-F5344CB8AC3E}">
        <p14:creationId xmlns:p14="http://schemas.microsoft.com/office/powerpoint/2010/main" val="1082643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a16="http://schemas.microsoft.com/office/drawing/2014/main" xmlns:p14="http://schemas.microsoft.com/office/powerpoint/2010/main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7EB42-D92B-18D7-F5E3-D6DB908B5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711" y="153075"/>
            <a:ext cx="8690578" cy="905377"/>
          </a:xfrm>
        </p:spPr>
        <p:txBody>
          <a:bodyPr>
            <a:normAutofit/>
          </a:bodyPr>
          <a:lstStyle/>
          <a:p>
            <a:r>
              <a:rPr lang="en-GB" sz="4400" dirty="0"/>
              <a:t>Side effects of liking me</a:t>
            </a:r>
          </a:p>
        </p:txBody>
      </p:sp>
      <p:pic>
        <p:nvPicPr>
          <p:cNvPr id="4" name="Picture 3" descr="A white star on a black background&#10;&#10;Description automatically generated">
            <a:extLst>
              <a:ext uri="{FF2B5EF4-FFF2-40B4-BE49-F238E27FC236}">
                <a16:creationId xmlns:a16="http://schemas.microsoft.com/office/drawing/2014/main" id="{4213DC7C-BD8D-FDF1-8D31-94EBA5727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374" y="345778"/>
            <a:ext cx="485332" cy="483395"/>
          </a:xfrm>
          <a:prstGeom prst="rect">
            <a:avLst/>
          </a:prstGeom>
        </p:spPr>
      </p:pic>
      <p:pic>
        <p:nvPicPr>
          <p:cNvPr id="5" name="Picture 4" descr="A white star on a black background&#10;&#10;Description automatically generated">
            <a:extLst>
              <a:ext uri="{FF2B5EF4-FFF2-40B4-BE49-F238E27FC236}">
                <a16:creationId xmlns:a16="http://schemas.microsoft.com/office/drawing/2014/main" id="{47F87492-35AF-F66E-30AC-3A066CC6C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710" y="345778"/>
            <a:ext cx="485332" cy="483395"/>
          </a:xfrm>
          <a:prstGeom prst="rect">
            <a:avLst/>
          </a:prstGeom>
        </p:spPr>
      </p:pic>
      <p:pic>
        <p:nvPicPr>
          <p:cNvPr id="45" name="Picture 44" descr="A cartoon character with mouth open&#10;&#10;Description automatically generated">
            <a:extLst>
              <a:ext uri="{FF2B5EF4-FFF2-40B4-BE49-F238E27FC236}">
                <a16:creationId xmlns:a16="http://schemas.microsoft.com/office/drawing/2014/main" id="{D39F57FE-50D9-4A20-5A13-6B0336B8C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80160" y="6975642"/>
            <a:ext cx="14752320" cy="6877770"/>
          </a:xfrm>
          <a:prstGeom prst="rect">
            <a:avLst/>
          </a:prstGeom>
        </p:spPr>
      </p:pic>
      <p:pic>
        <p:nvPicPr>
          <p:cNvPr id="7" name="Picture 6" descr="A cartoon face with pink and purple eyes&#10;&#10;Description automatically generated">
            <a:extLst>
              <a:ext uri="{FF2B5EF4-FFF2-40B4-BE49-F238E27FC236}">
                <a16:creationId xmlns:a16="http://schemas.microsoft.com/office/drawing/2014/main" id="{76A3BFF5-FAA3-D60C-AA47-995B375E39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22"/>
          <a:stretch/>
        </p:blipFill>
        <p:spPr>
          <a:xfrm>
            <a:off x="2952416" y="3223337"/>
            <a:ext cx="6287168" cy="363466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39C708D-199D-53F9-4EB7-052526416995}"/>
              </a:ext>
            </a:extLst>
          </p:cNvPr>
          <p:cNvGrpSpPr/>
          <p:nvPr/>
        </p:nvGrpSpPr>
        <p:grpSpPr>
          <a:xfrm>
            <a:off x="3595703" y="1665521"/>
            <a:ext cx="5000594" cy="766783"/>
            <a:chOff x="2232310" y="2250737"/>
            <a:chExt cx="5000594" cy="76678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7686DDA-2F9E-6565-F3E3-B078D4228C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1" t="-1" r="38398" b="2"/>
            <a:stretch/>
          </p:blipFill>
          <p:spPr>
            <a:xfrm>
              <a:off x="2232310" y="2250737"/>
              <a:ext cx="5000594" cy="766783"/>
            </a:xfrm>
            <a:prstGeom prst="roundRect">
              <a:avLst>
                <a:gd name="adj" fmla="val 50000"/>
              </a:avLst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49C80B-DE70-6D93-7EA9-5636DE65C5AF}"/>
                </a:ext>
              </a:extLst>
            </p:cNvPr>
            <p:cNvSpPr txBox="1"/>
            <p:nvPr/>
          </p:nvSpPr>
          <p:spPr>
            <a:xfrm>
              <a:off x="2255187" y="2312197"/>
              <a:ext cx="49632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solidFill>
                    <a:schemeClr val="bg1"/>
                  </a:solidFill>
                  <a:latin typeface="Fredoka" pitchFamily="2" charset="-79"/>
                  <a:cs typeface="Fredoka" pitchFamily="2" charset="-79"/>
                </a:rPr>
                <a:t>thinking of me all the time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CD22C1-32FC-B8EE-5B42-D98C259C695D}"/>
              </a:ext>
            </a:extLst>
          </p:cNvPr>
          <p:cNvGrpSpPr/>
          <p:nvPr/>
        </p:nvGrpSpPr>
        <p:grpSpPr>
          <a:xfrm>
            <a:off x="8961016" y="4273885"/>
            <a:ext cx="2960545" cy="766783"/>
            <a:chOff x="2232310" y="2250737"/>
            <a:chExt cx="2960545" cy="76678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2FA4164-0873-C30F-D974-A181D306C9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1" t="-1" r="63531" b="2"/>
            <a:stretch/>
          </p:blipFill>
          <p:spPr>
            <a:xfrm>
              <a:off x="2232310" y="2250737"/>
              <a:ext cx="2960545" cy="766783"/>
            </a:xfrm>
            <a:prstGeom prst="roundRect">
              <a:avLst>
                <a:gd name="adj" fmla="val 50000"/>
              </a:avLst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0A1852-409C-A609-3800-E00D8AD0D9EB}"/>
                </a:ext>
              </a:extLst>
            </p:cNvPr>
            <p:cNvSpPr txBox="1"/>
            <p:nvPr/>
          </p:nvSpPr>
          <p:spPr>
            <a:xfrm>
              <a:off x="2656706" y="2323452"/>
              <a:ext cx="22092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solidFill>
                    <a:schemeClr val="bg1"/>
                  </a:solidFill>
                  <a:latin typeface="Fredoka" pitchFamily="2" charset="-79"/>
                  <a:cs typeface="Fredoka" pitchFamily="2" charset="-79"/>
                </a:rPr>
                <a:t>missing me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2F34F9-B77A-800E-DB41-BD52B5BDA150}"/>
              </a:ext>
            </a:extLst>
          </p:cNvPr>
          <p:cNvGrpSpPr/>
          <p:nvPr/>
        </p:nvGrpSpPr>
        <p:grpSpPr>
          <a:xfrm>
            <a:off x="8174632" y="2867128"/>
            <a:ext cx="3154784" cy="766783"/>
            <a:chOff x="2232310" y="2250737"/>
            <a:chExt cx="3154784" cy="76678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9C95335-4D5D-2E92-3BD5-EFB69CE28E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1" t="-1" r="61138" b="2"/>
            <a:stretch/>
          </p:blipFill>
          <p:spPr>
            <a:xfrm>
              <a:off x="2232310" y="2250737"/>
              <a:ext cx="3154784" cy="766783"/>
            </a:xfrm>
            <a:prstGeom prst="roundRect">
              <a:avLst>
                <a:gd name="adj" fmla="val 50000"/>
              </a:avLst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B1ECDEB-EAF3-3CF2-A1CA-77160E91B97D}"/>
                </a:ext>
              </a:extLst>
            </p:cNvPr>
            <p:cNvSpPr txBox="1"/>
            <p:nvPr/>
          </p:nvSpPr>
          <p:spPr>
            <a:xfrm>
              <a:off x="2497365" y="2323453"/>
              <a:ext cx="27510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solidFill>
                    <a:schemeClr val="bg1"/>
                  </a:solidFill>
                  <a:latin typeface="Fredoka" pitchFamily="2" charset="-79"/>
                  <a:cs typeface="Fredoka" pitchFamily="2" charset="-79"/>
                </a:rPr>
                <a:t>hallucinations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1E76A7E-42C9-BBAE-ADCC-44D3663BAD4F}"/>
              </a:ext>
            </a:extLst>
          </p:cNvPr>
          <p:cNvGrpSpPr/>
          <p:nvPr/>
        </p:nvGrpSpPr>
        <p:grpSpPr>
          <a:xfrm>
            <a:off x="902062" y="2848839"/>
            <a:ext cx="2907896" cy="766783"/>
            <a:chOff x="2232310" y="2250737"/>
            <a:chExt cx="2907896" cy="76678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863A6DB-677C-C940-F91D-8C09E8A6BF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2" t="-1" r="64180" b="2"/>
            <a:stretch/>
          </p:blipFill>
          <p:spPr>
            <a:xfrm>
              <a:off x="2232310" y="2250737"/>
              <a:ext cx="2907896" cy="766783"/>
            </a:xfrm>
            <a:prstGeom prst="roundRect">
              <a:avLst>
                <a:gd name="adj" fmla="val 50000"/>
              </a:avLst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35D3BAE-91E8-4CCE-ED85-1AA16F5A9916}"/>
                </a:ext>
              </a:extLst>
            </p:cNvPr>
            <p:cNvSpPr txBox="1"/>
            <p:nvPr/>
          </p:nvSpPr>
          <p:spPr>
            <a:xfrm>
              <a:off x="2523811" y="2325497"/>
              <a:ext cx="24208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solidFill>
                    <a:schemeClr val="bg1"/>
                  </a:solidFill>
                  <a:latin typeface="Fredoka" pitchFamily="2" charset="-79"/>
                  <a:cs typeface="Fredoka" pitchFamily="2" charset="-79"/>
                </a:rPr>
                <a:t>lot of smiles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FA08340-1620-2D5B-7957-84069AFE0618}"/>
              </a:ext>
            </a:extLst>
          </p:cNvPr>
          <p:cNvGrpSpPr/>
          <p:nvPr/>
        </p:nvGrpSpPr>
        <p:grpSpPr>
          <a:xfrm>
            <a:off x="496386" y="4273884"/>
            <a:ext cx="2508650" cy="766783"/>
            <a:chOff x="2232311" y="2250737"/>
            <a:chExt cx="2508650" cy="76678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F3F7296-1E6D-9927-2E8A-E3F315993A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2" t="-1" r="69098" b="2"/>
            <a:stretch/>
          </p:blipFill>
          <p:spPr>
            <a:xfrm>
              <a:off x="2232311" y="2250737"/>
              <a:ext cx="2508650" cy="766783"/>
            </a:xfrm>
            <a:prstGeom prst="roundRect">
              <a:avLst>
                <a:gd name="adj" fmla="val 50000"/>
              </a:avLst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503F04E-12E6-11BD-9ABB-BDF7DDB3D75C}"/>
                </a:ext>
              </a:extLst>
            </p:cNvPr>
            <p:cNvSpPr txBox="1"/>
            <p:nvPr/>
          </p:nvSpPr>
          <p:spPr>
            <a:xfrm>
              <a:off x="2471965" y="2323453"/>
              <a:ext cx="203132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solidFill>
                    <a:schemeClr val="bg1"/>
                  </a:solidFill>
                  <a:latin typeface="Fredoka" pitchFamily="2" charset="-79"/>
                  <a:cs typeface="Fredoka" pitchFamily="2" charset="-79"/>
                </a:rPr>
                <a:t>happiness</a:t>
              </a: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536EFB3-7301-7620-B99E-E4909B682A63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6096000" y="2432304"/>
            <a:ext cx="0" cy="791033"/>
          </a:xfrm>
          <a:prstGeom prst="line">
            <a:avLst/>
          </a:prstGeom>
          <a:ln w="63500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C4C9C35-FCDF-0F15-6397-2A5A85AF0866}"/>
              </a:ext>
            </a:extLst>
          </p:cNvPr>
          <p:cNvCxnSpPr>
            <a:cxnSpLocks/>
          </p:cNvCxnSpPr>
          <p:nvPr/>
        </p:nvCxnSpPr>
        <p:spPr>
          <a:xfrm flipH="1">
            <a:off x="8010144" y="3633911"/>
            <a:ext cx="685800" cy="497777"/>
          </a:xfrm>
          <a:prstGeom prst="line">
            <a:avLst/>
          </a:prstGeom>
          <a:ln w="63500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46BDD0B-A875-B03C-E6DC-54E3124185F2}"/>
              </a:ext>
            </a:extLst>
          </p:cNvPr>
          <p:cNvCxnSpPr>
            <a:cxnSpLocks/>
          </p:cNvCxnSpPr>
          <p:nvPr/>
        </p:nvCxnSpPr>
        <p:spPr>
          <a:xfrm flipH="1" flipV="1">
            <a:off x="3439626" y="3633911"/>
            <a:ext cx="685800" cy="497777"/>
          </a:xfrm>
          <a:prstGeom prst="line">
            <a:avLst/>
          </a:prstGeom>
          <a:ln w="63500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A6BB0C0-D1D7-0ACD-0C4F-3ECCC8212348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3005036" y="4657276"/>
            <a:ext cx="881164" cy="0"/>
          </a:xfrm>
          <a:prstGeom prst="line">
            <a:avLst/>
          </a:prstGeom>
          <a:ln w="63500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741578A-6B65-3564-63DD-4D27425D3FAE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8305802" y="4657277"/>
            <a:ext cx="655214" cy="0"/>
          </a:xfrm>
          <a:prstGeom prst="line">
            <a:avLst/>
          </a:prstGeom>
          <a:ln w="63500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86608B70-75F7-9992-6022-A16503632D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027DA3-46A9-B145-BC68-0DB3A67E126F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892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3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5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" decel="10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-0.00078 -1.01852 " pathEditMode="relative" rAng="0" ptsTypes="AA">
                                      <p:cBhvr>
                                        <p:cTn id="9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50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53" presetClass="exit" presetSubtype="54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53" presetClass="exit" presetSubtype="54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53" presetClass="exit" presetSubtype="54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53" presetClass="exit" presetSubtype="54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53" presetClass="exit" presetSubtype="54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6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53" presetClass="exit" presetSubtype="54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3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53" presetClass="exit" presetSubtype="54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0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53" presetClass="exit" presetSubtype="54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7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53" presetClass="exit" presetSubtype="54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4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53" presetClass="exit" presetSubtype="54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1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C5DC0-62C1-887F-4986-AF5239051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0303" y="2782899"/>
            <a:ext cx="5491393" cy="220232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Love can literally make your heart beat faster :P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095C1-8EEA-7D84-8CA5-A97CA29A8C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800" dirty="0"/>
              <a:t>Did you know?</a:t>
            </a:r>
          </a:p>
        </p:txBody>
      </p:sp>
      <p:pic>
        <p:nvPicPr>
          <p:cNvPr id="7" name="Picture 6" descr="A cartoon pink stuffed animal&#10;&#10;Description automatically generated">
            <a:extLst>
              <a:ext uri="{FF2B5EF4-FFF2-40B4-BE49-F238E27FC236}">
                <a16:creationId xmlns:a16="http://schemas.microsoft.com/office/drawing/2014/main" id="{46E05A77-56A9-7E41-9A80-211A67F9C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924227" y="0"/>
            <a:ext cx="8435097" cy="6695220"/>
          </a:xfrm>
          <a:prstGeom prst="rect">
            <a:avLst/>
          </a:prstGeom>
        </p:spPr>
      </p:pic>
      <p:sp>
        <p:nvSpPr>
          <p:cNvPr id="8" name="Slide Number Placeholder 40">
            <a:extLst>
              <a:ext uri="{FF2B5EF4-FFF2-40B4-BE49-F238E27FC236}">
                <a16:creationId xmlns:a16="http://schemas.microsoft.com/office/drawing/2014/main" id="{92F06172-EFE5-262A-DCD2-E25FCE3B26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8326" y="131901"/>
            <a:ext cx="1132840" cy="523220"/>
          </a:xfrm>
        </p:spPr>
        <p:txBody>
          <a:bodyPr/>
          <a:lstStyle/>
          <a:p>
            <a:fld id="{41027DA3-46A9-B145-BC68-0DB3A67E126F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9" name="Picture 8" descr="A cartoon character with mouth open&#10;&#10;Description automatically generated">
            <a:extLst>
              <a:ext uri="{FF2B5EF4-FFF2-40B4-BE49-F238E27FC236}">
                <a16:creationId xmlns:a16="http://schemas.microsoft.com/office/drawing/2014/main" id="{77AEC523-EB5C-1236-D1E2-4112B197D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0160" y="6975642"/>
            <a:ext cx="14752320" cy="6877770"/>
          </a:xfrm>
          <a:prstGeom prst="rect">
            <a:avLst/>
          </a:prstGeom>
        </p:spPr>
      </p:pic>
      <p:sp>
        <p:nvSpPr>
          <p:cNvPr id="4" name="Oval Callout 3">
            <a:extLst>
              <a:ext uri="{FF2B5EF4-FFF2-40B4-BE49-F238E27FC236}">
                <a16:creationId xmlns:a16="http://schemas.microsoft.com/office/drawing/2014/main" id="{AC8F200E-ABE9-4DD9-D37C-15EEA07EC725}"/>
              </a:ext>
            </a:extLst>
          </p:cNvPr>
          <p:cNvSpPr/>
          <p:nvPr/>
        </p:nvSpPr>
        <p:spPr>
          <a:xfrm>
            <a:off x="-4465674" y="-2755820"/>
            <a:ext cx="4543646" cy="2615609"/>
          </a:xfrm>
          <a:prstGeom prst="wedgeEllipseCallout">
            <a:avLst>
              <a:gd name="adj1" fmla="val -24577"/>
              <a:gd name="adj2" fmla="val 7469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Fredoka" pitchFamily="2" charset="-79"/>
                <a:cs typeface="Fredoka" pitchFamily="2" charset="-79"/>
              </a:rPr>
              <a:t>Once you’ve finished editing your text, move the Kirby back to the </a:t>
            </a:r>
            <a:r>
              <a:rPr lang="en-GB" sz="2000" dirty="0" err="1">
                <a:latin typeface="Fredoka" pitchFamily="2" charset="-79"/>
                <a:cs typeface="Fredoka" pitchFamily="2" charset="-79"/>
              </a:rPr>
              <a:t>center</a:t>
            </a:r>
            <a:r>
              <a:rPr lang="en-GB" sz="2000" dirty="0">
                <a:latin typeface="Fredoka" pitchFamily="2" charset="-79"/>
                <a:cs typeface="Fredoka" pitchFamily="2" charset="-79"/>
              </a:rPr>
              <a:t> of the slide to make it splat on to the page! </a:t>
            </a:r>
          </a:p>
        </p:txBody>
      </p:sp>
    </p:spTree>
    <p:extLst>
      <p:ext uri="{BB962C8B-B14F-4D97-AF65-F5344CB8AC3E}">
        <p14:creationId xmlns:p14="http://schemas.microsoft.com/office/powerpoint/2010/main" val="8501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a16="http://schemas.microsoft.com/office/drawing/2014/main" xmlns:p14="http://schemas.microsoft.com/office/powerpoint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3B988-5CC3-E751-E5F2-D494E4D9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Smart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45060F-7BEE-C649-BA2C-B1716222E4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91300" y="339253"/>
            <a:ext cx="5183188" cy="1089529"/>
          </a:xfrm>
        </p:spPr>
        <p:txBody>
          <a:bodyPr/>
          <a:lstStyle/>
          <a:p>
            <a:r>
              <a:rPr lang="en-GB" dirty="0"/>
              <a:t>Reasons why you should like me (totally)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C2921B-8D3C-A4E5-5A6A-37B61C1399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456903">
            <a:off x="5250380" y="1795071"/>
            <a:ext cx="6228756" cy="448555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85163-382D-D7B1-559D-42173020F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2526" y="2329688"/>
            <a:ext cx="4645731" cy="3416320"/>
          </a:xfrm>
        </p:spPr>
        <p:txBody>
          <a:bodyPr/>
          <a:lstStyle/>
          <a:p>
            <a:r>
              <a:rPr lang="en-GB" sz="3600" dirty="0"/>
              <a:t>Incredibly intelligent and often pose deep theoretical questions that make you think and use your brain for a change.</a:t>
            </a:r>
          </a:p>
        </p:txBody>
      </p:sp>
      <p:pic>
        <p:nvPicPr>
          <p:cNvPr id="16" name="Picture 15" descr="A cartoon pink stuffed animal&#10;&#10;Description automatically generated">
            <a:extLst>
              <a:ext uri="{FF2B5EF4-FFF2-40B4-BE49-F238E27FC236}">
                <a16:creationId xmlns:a16="http://schemas.microsoft.com/office/drawing/2014/main" id="{C4EDBA0D-E567-8CFF-6B7A-809A2D5CE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6976198"/>
            <a:ext cx="7772400" cy="61692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6B7FF8-D461-5E83-E6EF-6C03576DB90C}"/>
              </a:ext>
            </a:extLst>
          </p:cNvPr>
          <p:cNvSpPr txBox="1"/>
          <p:nvPr/>
        </p:nvSpPr>
        <p:spPr>
          <a:xfrm>
            <a:off x="4372442" y="1869638"/>
            <a:ext cx="4324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D5497D"/>
                </a:solidFill>
                <a:latin typeface="Fredoka Medium" panose="020B0604020202020204" charset="-79"/>
                <a:cs typeface="Fredoka Medium" panose="020B0604020202020204" charset="-79"/>
              </a:rPr>
              <a:t>only till you kiss me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5C0CBD-56F3-3ECB-D0B7-38C22D01D0D5}"/>
              </a:ext>
            </a:extLst>
          </p:cNvPr>
          <p:cNvSpPr txBox="1"/>
          <p:nvPr/>
        </p:nvSpPr>
        <p:spPr>
          <a:xfrm>
            <a:off x="5848349" y="2577066"/>
            <a:ext cx="495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D5497D"/>
                </a:solidFill>
                <a:latin typeface="Fredoka Medium" panose="020B0604020202020204" charset="-79"/>
                <a:cs typeface="Fredoka Medium" panose="020B0604020202020204" charset="-79"/>
              </a:rPr>
              <a:t>^</a:t>
            </a:r>
          </a:p>
        </p:txBody>
      </p:sp>
    </p:spTree>
    <p:extLst>
      <p:ext uri="{BB962C8B-B14F-4D97-AF65-F5344CB8AC3E}">
        <p14:creationId xmlns:p14="http://schemas.microsoft.com/office/powerpoint/2010/main" val="2615587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a16="http://schemas.microsoft.com/office/drawing/2014/main" xmlns:p14="http://schemas.microsoft.com/office/powerpoint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3B988-5CC3-E751-E5F2-D494E4D9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984124">
            <a:off x="1483619" y="-113179"/>
            <a:ext cx="2846745" cy="2086725"/>
          </a:xfrm>
        </p:spPr>
        <p:txBody>
          <a:bodyPr/>
          <a:lstStyle/>
          <a:p>
            <a:r>
              <a:rPr lang="en-GB" dirty="0"/>
              <a:t>Pretty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85163-382D-D7B1-559D-42173020F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2669" y="2733263"/>
            <a:ext cx="4645731" cy="1938992"/>
          </a:xfrm>
        </p:spPr>
        <p:txBody>
          <a:bodyPr/>
          <a:lstStyle/>
          <a:p>
            <a:r>
              <a:rPr lang="en-GB" dirty="0"/>
              <a:t>We’d be the prettiest couple *wink* *wink*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45060F-7BEE-C649-BA2C-B1716222E4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91300" y="339253"/>
            <a:ext cx="5183188" cy="1089529"/>
          </a:xfrm>
        </p:spPr>
        <p:txBody>
          <a:bodyPr/>
          <a:lstStyle/>
          <a:p>
            <a:r>
              <a:rPr lang="en-GB" dirty="0"/>
              <a:t>Reasons why you should like me (totally)</a:t>
            </a:r>
          </a:p>
        </p:txBody>
      </p:sp>
      <p:pic>
        <p:nvPicPr>
          <p:cNvPr id="11" name="Picture 10" descr="A cartoon character with blue hat and pink headbands&#10;&#10;Description automatically generated">
            <a:extLst>
              <a:ext uri="{FF2B5EF4-FFF2-40B4-BE49-F238E27FC236}">
                <a16:creationId xmlns:a16="http://schemas.microsoft.com/office/drawing/2014/main" id="{F7C2921B-8D3C-A4E5-5A6A-37B61C139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03047"/>
            <a:ext cx="4679756" cy="42297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F06763-6932-B1AC-1314-CA74EC905BD6}"/>
              </a:ext>
            </a:extLst>
          </p:cNvPr>
          <p:cNvSpPr txBox="1"/>
          <p:nvPr/>
        </p:nvSpPr>
        <p:spPr>
          <a:xfrm>
            <a:off x="1849085" y="4764421"/>
            <a:ext cx="71933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D5497D"/>
                </a:solidFill>
                <a:latin typeface="Fredoka Medium" panose="020B0604020202020204" charset="-79"/>
                <a:cs typeface="Fredoka Medium" panose="020B0604020202020204" charset="-79"/>
              </a:rPr>
              <a:t>AND we could follow the latest trends and wear matching outfits making people jealous </a:t>
            </a:r>
            <a:r>
              <a:rPr lang="en-US" sz="3600" dirty="0" err="1">
                <a:solidFill>
                  <a:srgbClr val="D5497D"/>
                </a:solidFill>
                <a:latin typeface="Fredoka Medium" panose="020B0604020202020204" charset="-79"/>
                <a:cs typeface="Fredoka Medium" panose="020B0604020202020204" charset="-79"/>
              </a:rPr>
              <a:t>hehe</a:t>
            </a:r>
            <a:endParaRPr lang="en-US" sz="3600" dirty="0">
              <a:solidFill>
                <a:srgbClr val="D5497D"/>
              </a:solidFill>
              <a:latin typeface="Fredoka Medium" panose="020B0604020202020204" charset="-79"/>
              <a:cs typeface="Fredoka Medium" panose="020B060402020202020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5996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isContent="1"/>
      </p:transition>
    </mc:Choice>
    <mc:Fallback xmlns:a16="http://schemas.microsoft.com/office/drawing/2014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3B988-5CC3-E751-E5F2-D494E4D9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984124">
            <a:off x="1467812" y="464409"/>
            <a:ext cx="3235029" cy="923330"/>
          </a:xfrm>
        </p:spPr>
        <p:txBody>
          <a:bodyPr/>
          <a:lstStyle/>
          <a:p>
            <a:r>
              <a:rPr lang="en-GB" sz="6000" dirty="0">
                <a:ln w="41275">
                  <a:solidFill>
                    <a:srgbClr val="0302F6"/>
                  </a:solidFill>
                </a:ln>
              </a:rPr>
              <a:t>Awesome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375495-81D9-383F-68D8-60CC370319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36571" y="1380863"/>
            <a:ext cx="5012532" cy="525758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85163-382D-D7B1-559D-42173020F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2669" y="2425487"/>
            <a:ext cx="5641411" cy="2554545"/>
          </a:xfrm>
        </p:spPr>
        <p:txBody>
          <a:bodyPr/>
          <a:lstStyle/>
          <a:p>
            <a:r>
              <a:rPr lang="en-GB" dirty="0"/>
              <a:t>I am fun to talk to and basically an awesome person. I could tell you funny jokes and stories.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9607AF9-DFCC-F1C2-0B17-C5DF3C3E6A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91300" y="339725"/>
            <a:ext cx="5183188" cy="590550"/>
          </a:xfrm>
        </p:spPr>
        <p:txBody>
          <a:bodyPr/>
          <a:lstStyle/>
          <a:p>
            <a:r>
              <a:rPr lang="en-GB" dirty="0"/>
              <a:t>Reasons why you should like me (totally)</a:t>
            </a:r>
          </a:p>
        </p:txBody>
      </p:sp>
    </p:spTree>
    <p:extLst>
      <p:ext uri="{BB962C8B-B14F-4D97-AF65-F5344CB8AC3E}">
        <p14:creationId xmlns:p14="http://schemas.microsoft.com/office/powerpoint/2010/main" val="309697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isContent="1"/>
      </p:transition>
    </mc:Choice>
    <mc:Fallback xmlns:a16="http://schemas.microsoft.com/office/drawing/2014/main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3B988-5CC3-E751-E5F2-D494E4D9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984124">
            <a:off x="1681342" y="416695"/>
            <a:ext cx="3531250" cy="923330"/>
          </a:xfrm>
        </p:spPr>
        <p:txBody>
          <a:bodyPr/>
          <a:lstStyle/>
          <a:p>
            <a:r>
              <a:rPr lang="en-GB" sz="6000" dirty="0">
                <a:ln w="41275">
                  <a:solidFill>
                    <a:srgbClr val="0302F6"/>
                  </a:solidFill>
                </a:ln>
              </a:rPr>
              <a:t>Vibe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85163-382D-D7B1-559D-42173020F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2669" y="2425487"/>
            <a:ext cx="5641411" cy="2554545"/>
          </a:xfrm>
        </p:spPr>
        <p:txBody>
          <a:bodyPr/>
          <a:lstStyle/>
          <a:p>
            <a:r>
              <a:rPr lang="en-GB" dirty="0"/>
              <a:t>We are basically the same people, same IQ, same braincells, same everything.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C2921B-8D3C-A4E5-5A6A-37B61C1399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781143" y="1728998"/>
            <a:ext cx="4142588" cy="4652759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8F3CF74-71D6-C848-62F4-ECF6383BD4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91300" y="339725"/>
            <a:ext cx="5183188" cy="590550"/>
          </a:xfrm>
        </p:spPr>
        <p:txBody>
          <a:bodyPr/>
          <a:lstStyle/>
          <a:p>
            <a:r>
              <a:rPr lang="en-GB" dirty="0"/>
              <a:t>Reasons why you should like me (totally)</a:t>
            </a:r>
          </a:p>
        </p:txBody>
      </p:sp>
    </p:spTree>
    <p:extLst>
      <p:ext uri="{BB962C8B-B14F-4D97-AF65-F5344CB8AC3E}">
        <p14:creationId xmlns:p14="http://schemas.microsoft.com/office/powerpoint/2010/main" val="318650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isContent="1"/>
      </p:transition>
    </mc:Choice>
    <mc:Fallback xmlns:a16="http://schemas.microsoft.com/office/drawing/2014/main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3B988-5CC3-E751-E5F2-D494E4D9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984124">
            <a:off x="1681342" y="416695"/>
            <a:ext cx="3531250" cy="923330"/>
          </a:xfrm>
        </p:spPr>
        <p:txBody>
          <a:bodyPr/>
          <a:lstStyle/>
          <a:p>
            <a:r>
              <a:rPr lang="en-GB" sz="6000" dirty="0">
                <a:ln w="41275">
                  <a:solidFill>
                    <a:srgbClr val="0302F6"/>
                  </a:solidFill>
                </a:ln>
              </a:rPr>
              <a:t>Angy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85163-382D-D7B1-559D-42173020F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2669" y="1720002"/>
            <a:ext cx="4686371" cy="4524315"/>
          </a:xfrm>
        </p:spPr>
        <p:txBody>
          <a:bodyPr/>
          <a:lstStyle/>
          <a:p>
            <a:r>
              <a:rPr lang="en-GB" sz="3600" dirty="0"/>
              <a:t>I get mad at you and you don’t even know about it. This would give you an opportunity to improve and avoid making mistakes and think rhetorically.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C2921B-8D3C-A4E5-5A6A-37B61C1399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12140" y="1249679"/>
            <a:ext cx="3752526" cy="5109371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06E5E0A-615A-FBA9-1A3F-48F37B5573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91300" y="339725"/>
            <a:ext cx="5183188" cy="590550"/>
          </a:xfrm>
        </p:spPr>
        <p:txBody>
          <a:bodyPr/>
          <a:lstStyle/>
          <a:p>
            <a:r>
              <a:rPr lang="en-GB" dirty="0"/>
              <a:t>Reasons why you should like me (totally)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7F2FBD-297A-E5E0-E418-C2B72F1B08B3}"/>
              </a:ext>
            </a:extLst>
          </p:cNvPr>
          <p:cNvSpPr txBox="1"/>
          <p:nvPr/>
        </p:nvSpPr>
        <p:spPr>
          <a:xfrm>
            <a:off x="3641090" y="6108625"/>
            <a:ext cx="529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D5497D"/>
                </a:solidFill>
                <a:latin typeface="Fredoka Medium" panose="020B0604020202020204" charset="-79"/>
                <a:cs typeface="Fredoka Medium" panose="020B0604020202020204" charset="-79"/>
              </a:rPr>
              <a:t>because </a:t>
            </a:r>
            <a:r>
              <a:rPr lang="en-US" sz="3600" dirty="0" err="1">
                <a:solidFill>
                  <a:srgbClr val="D5497D"/>
                </a:solidFill>
                <a:latin typeface="Fredoka Medium" panose="020B0604020202020204" charset="-79"/>
                <a:cs typeface="Fredoka Medium" panose="020B0604020202020204" charset="-79"/>
              </a:rPr>
              <a:t>im</a:t>
            </a:r>
            <a:r>
              <a:rPr lang="en-US" sz="3600" dirty="0">
                <a:solidFill>
                  <a:srgbClr val="D5497D"/>
                </a:solidFill>
                <a:latin typeface="Fredoka Medium" panose="020B0604020202020204" charset="-79"/>
                <a:cs typeface="Fredoka Medium" panose="020B0604020202020204" charset="-79"/>
              </a:rPr>
              <a:t> always right</a:t>
            </a:r>
          </a:p>
        </p:txBody>
      </p:sp>
    </p:spTree>
    <p:extLst>
      <p:ext uri="{BB962C8B-B14F-4D97-AF65-F5344CB8AC3E}">
        <p14:creationId xmlns:p14="http://schemas.microsoft.com/office/powerpoint/2010/main" val="24925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isContent="1"/>
      </p:transition>
    </mc:Choice>
    <mc:Fallback xmlns:a16="http://schemas.microsoft.com/office/drawing/2014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E9734-60BE-CBBC-C8A4-8DFC1C9CF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3197" y="568614"/>
            <a:ext cx="4905607" cy="701731"/>
          </a:xfrm>
        </p:spPr>
        <p:txBody>
          <a:bodyPr/>
          <a:lstStyle/>
          <a:p>
            <a:r>
              <a:rPr lang="en-GB" dirty="0"/>
              <a:t>Statistics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FC3CFE1-7BE3-AAEE-1000-91A250E16D93}"/>
              </a:ext>
            </a:extLst>
          </p:cNvPr>
          <p:cNvGrpSpPr/>
          <p:nvPr/>
        </p:nvGrpSpPr>
        <p:grpSpPr>
          <a:xfrm>
            <a:off x="589694" y="2033665"/>
            <a:ext cx="4002742" cy="3629713"/>
            <a:chOff x="216245" y="6735978"/>
            <a:chExt cx="4002742" cy="3629713"/>
          </a:xfrm>
        </p:grpSpPr>
        <p:pic>
          <p:nvPicPr>
            <p:cNvPr id="83" name="Picture 82" descr="A black and red outline of a star&#10;&#10;Description automatically generated">
              <a:extLst>
                <a:ext uri="{FF2B5EF4-FFF2-40B4-BE49-F238E27FC236}">
                  <a16:creationId xmlns:a16="http://schemas.microsoft.com/office/drawing/2014/main" id="{973D4D8B-3571-680A-74C2-CA2A833D4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9383" y="6952663"/>
              <a:ext cx="2917851" cy="2854876"/>
            </a:xfrm>
            <a:prstGeom prst="rect">
              <a:avLst/>
            </a:prstGeom>
          </p:spPr>
        </p:pic>
        <p:sp>
          <p:nvSpPr>
            <p:cNvPr id="84" name="Text Placeholder 4">
              <a:extLst>
                <a:ext uri="{FF2B5EF4-FFF2-40B4-BE49-F238E27FC236}">
                  <a16:creationId xmlns:a16="http://schemas.microsoft.com/office/drawing/2014/main" id="{12DC5EA4-D6FC-1BB9-33C7-590E8006AB2C}"/>
                </a:ext>
              </a:extLst>
            </p:cNvPr>
            <p:cNvSpPr txBox="1">
              <a:spLocks/>
            </p:cNvSpPr>
            <p:nvPr/>
          </p:nvSpPr>
          <p:spPr>
            <a:xfrm>
              <a:off x="216245" y="8230737"/>
              <a:ext cx="4002742" cy="1421928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lang="en-GB" sz="9000" b="1" i="0" kern="1200" spc="-150" dirty="0">
                  <a:ln w="63500">
                    <a:solidFill>
                      <a:schemeClr val="accent1"/>
                    </a:solidFill>
                  </a:ln>
                  <a:solidFill>
                    <a:schemeClr val="bg1"/>
                  </a:solidFill>
                  <a:effectLst>
                    <a:outerShdw dist="145316" dir="5400000" algn="t" rotWithShape="0">
                      <a:schemeClr val="accent2"/>
                    </a:outerShdw>
                  </a:effectLst>
                  <a:latin typeface="Fredoka" pitchFamily="2" charset="-79"/>
                  <a:ea typeface="+mj-ea"/>
                  <a:cs typeface="Fredoka" pitchFamily="2" charset="-79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/>
                  </a:solidFill>
                  <a:latin typeface="Fredoka" pitchFamily="2" charset="-79"/>
                  <a:ea typeface="+mn-ea"/>
                  <a:cs typeface="Fredoka" pitchFamily="2" charset="-79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/>
                  </a:solidFill>
                  <a:latin typeface="Fredoka" pitchFamily="2" charset="-79"/>
                  <a:ea typeface="+mn-ea"/>
                  <a:cs typeface="Fredoka" pitchFamily="2" charset="-79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Fredoka" pitchFamily="2" charset="-79"/>
                  <a:ea typeface="+mn-ea"/>
                  <a:cs typeface="Fredoka" pitchFamily="2" charset="-79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Fredoka" pitchFamily="2" charset="-79"/>
                  <a:ea typeface="+mn-ea"/>
                  <a:cs typeface="Fredoka" pitchFamily="2" charset="-79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HK" sz="4800" dirty="0"/>
                <a:t>People who like me</a:t>
              </a:r>
            </a:p>
          </p:txBody>
        </p:sp>
        <p:sp>
          <p:nvSpPr>
            <p:cNvPr id="87" name="Text Placeholder 7">
              <a:extLst>
                <a:ext uri="{FF2B5EF4-FFF2-40B4-BE49-F238E27FC236}">
                  <a16:creationId xmlns:a16="http://schemas.microsoft.com/office/drawing/2014/main" id="{006F1286-7E73-B461-8048-8FB5B03745E4}"/>
                </a:ext>
              </a:extLst>
            </p:cNvPr>
            <p:cNvSpPr txBox="1">
              <a:spLocks/>
            </p:cNvSpPr>
            <p:nvPr/>
          </p:nvSpPr>
          <p:spPr>
            <a:xfrm>
              <a:off x="1145122" y="9940959"/>
              <a:ext cx="2326372" cy="424732"/>
            </a:xfrm>
            <a:prstGeom prst="rect">
              <a:avLst/>
            </a:prstGeom>
          </p:spPr>
          <p:txBody>
            <a:bodyPr vert="horz" lIns="91440" tIns="45720" rIns="91440" bIns="4572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lang="en-GB" sz="2400" b="0" i="0" kern="1200" spc="-150" dirty="0">
                  <a:ln w="635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Fredoka" pitchFamily="2" charset="-79"/>
                  <a:ea typeface="+mj-ea"/>
                  <a:cs typeface="Fredoka" pitchFamily="2" charset="-79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/>
                  </a:solidFill>
                  <a:latin typeface="Fredoka" pitchFamily="2" charset="-79"/>
                  <a:ea typeface="+mn-ea"/>
                  <a:cs typeface="Fredoka" pitchFamily="2" charset="-79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/>
                  </a:solidFill>
                  <a:latin typeface="Fredoka" pitchFamily="2" charset="-79"/>
                  <a:ea typeface="+mn-ea"/>
                  <a:cs typeface="Fredoka" pitchFamily="2" charset="-79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Fredoka" pitchFamily="2" charset="-79"/>
                  <a:ea typeface="+mn-ea"/>
                  <a:cs typeface="Fredoka" pitchFamily="2" charset="-79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Fredoka" pitchFamily="2" charset="-79"/>
                  <a:ea typeface="+mn-ea"/>
                  <a:cs typeface="Fredoka" pitchFamily="2" charset="-79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HK" dirty="0"/>
                <a:t>Sleep peacefully</a:t>
              </a:r>
            </a:p>
          </p:txBody>
        </p:sp>
        <p:pic>
          <p:nvPicPr>
            <p:cNvPr id="89" name="Picture 88" descr="A cartoon of a pink animal with yellow dots and a purple hat&#10;&#10;Description automatically generated">
              <a:extLst>
                <a:ext uri="{FF2B5EF4-FFF2-40B4-BE49-F238E27FC236}">
                  <a16:creationId xmlns:a16="http://schemas.microsoft.com/office/drawing/2014/main" id="{E98FC98B-9D4C-BEDC-0790-A348465C8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6288" y="6735978"/>
              <a:ext cx="1844040" cy="1521333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091BDFD-C436-B4F3-C4C1-5977C2E82677}"/>
              </a:ext>
            </a:extLst>
          </p:cNvPr>
          <p:cNvGrpSpPr/>
          <p:nvPr/>
        </p:nvGrpSpPr>
        <p:grpSpPr>
          <a:xfrm>
            <a:off x="4507706" y="1726261"/>
            <a:ext cx="3324967" cy="4269515"/>
            <a:chOff x="4134257" y="6428574"/>
            <a:chExt cx="3324967" cy="4269515"/>
          </a:xfrm>
        </p:grpSpPr>
        <p:pic>
          <p:nvPicPr>
            <p:cNvPr id="81" name="Picture 80" descr="A black and red outline of a star&#10;&#10;Description automatically generated">
              <a:extLst>
                <a:ext uri="{FF2B5EF4-FFF2-40B4-BE49-F238E27FC236}">
                  <a16:creationId xmlns:a16="http://schemas.microsoft.com/office/drawing/2014/main" id="{E139A47A-78B2-B3B8-A857-175DE5EF0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63626" y="6952663"/>
              <a:ext cx="2917851" cy="2854876"/>
            </a:xfrm>
            <a:prstGeom prst="rect">
              <a:avLst/>
            </a:prstGeom>
          </p:spPr>
        </p:pic>
        <p:sp>
          <p:nvSpPr>
            <p:cNvPr id="85" name="Text Placeholder 5">
              <a:extLst>
                <a:ext uri="{FF2B5EF4-FFF2-40B4-BE49-F238E27FC236}">
                  <a16:creationId xmlns:a16="http://schemas.microsoft.com/office/drawing/2014/main" id="{4B220C8C-13B4-6F6C-C598-17A1E932E9E1}"/>
                </a:ext>
              </a:extLst>
            </p:cNvPr>
            <p:cNvSpPr txBox="1">
              <a:spLocks/>
            </p:cNvSpPr>
            <p:nvPr/>
          </p:nvSpPr>
          <p:spPr>
            <a:xfrm>
              <a:off x="4134257" y="8204398"/>
              <a:ext cx="3324967" cy="1421928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lang="en-GB" sz="9000" b="1" i="0" kern="1200" spc="-150" dirty="0">
                  <a:ln w="63500">
                    <a:solidFill>
                      <a:schemeClr val="accent1"/>
                    </a:solidFill>
                  </a:ln>
                  <a:solidFill>
                    <a:schemeClr val="bg1"/>
                  </a:solidFill>
                  <a:effectLst>
                    <a:outerShdw dist="145316" dir="5400000" algn="t" rotWithShape="0">
                      <a:schemeClr val="accent2"/>
                    </a:outerShdw>
                  </a:effectLst>
                  <a:latin typeface="Fredoka" pitchFamily="2" charset="-79"/>
                  <a:ea typeface="+mj-ea"/>
                  <a:cs typeface="Fredoka" pitchFamily="2" charset="-79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/>
                  </a:solidFill>
                  <a:latin typeface="Fredoka" pitchFamily="2" charset="-79"/>
                  <a:ea typeface="+mn-ea"/>
                  <a:cs typeface="Fredoka" pitchFamily="2" charset="-79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/>
                  </a:solidFill>
                  <a:latin typeface="Fredoka" pitchFamily="2" charset="-79"/>
                  <a:ea typeface="+mn-ea"/>
                  <a:cs typeface="Fredoka" pitchFamily="2" charset="-79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Fredoka" pitchFamily="2" charset="-79"/>
                  <a:ea typeface="+mn-ea"/>
                  <a:cs typeface="Fredoka" pitchFamily="2" charset="-79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Fredoka" pitchFamily="2" charset="-79"/>
                  <a:ea typeface="+mn-ea"/>
                  <a:cs typeface="Fredoka" pitchFamily="2" charset="-79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HK" sz="4800" dirty="0"/>
                <a:t>People who LOVE me</a:t>
              </a:r>
            </a:p>
          </p:txBody>
        </p:sp>
        <p:sp>
          <p:nvSpPr>
            <p:cNvPr id="88" name="Text Placeholder 8">
              <a:extLst>
                <a:ext uri="{FF2B5EF4-FFF2-40B4-BE49-F238E27FC236}">
                  <a16:creationId xmlns:a16="http://schemas.microsoft.com/office/drawing/2014/main" id="{4FEF28A3-8C39-628C-5E15-443921546781}"/>
                </a:ext>
              </a:extLst>
            </p:cNvPr>
            <p:cNvSpPr txBox="1">
              <a:spLocks/>
            </p:cNvSpPr>
            <p:nvPr/>
          </p:nvSpPr>
          <p:spPr>
            <a:xfrm>
              <a:off x="4559365" y="9940959"/>
              <a:ext cx="2326372" cy="757130"/>
            </a:xfrm>
            <a:prstGeom prst="rect">
              <a:avLst/>
            </a:prstGeom>
          </p:spPr>
          <p:txBody>
            <a:bodyPr vert="horz" lIns="91440" tIns="45720" rIns="91440" bIns="4572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lang="en-GB" sz="2400" b="0" i="0" kern="1200" spc="-150" dirty="0">
                  <a:ln w="635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Fredoka" pitchFamily="2" charset="-79"/>
                  <a:ea typeface="+mj-ea"/>
                  <a:cs typeface="Fredoka" pitchFamily="2" charset="-79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/>
                  </a:solidFill>
                  <a:latin typeface="Fredoka" pitchFamily="2" charset="-79"/>
                  <a:ea typeface="+mn-ea"/>
                  <a:cs typeface="Fredoka" pitchFamily="2" charset="-79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/>
                  </a:solidFill>
                  <a:latin typeface="Fredoka" pitchFamily="2" charset="-79"/>
                  <a:ea typeface="+mn-ea"/>
                  <a:cs typeface="Fredoka" pitchFamily="2" charset="-79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Fredoka" pitchFamily="2" charset="-79"/>
                  <a:ea typeface="+mn-ea"/>
                  <a:cs typeface="Fredoka" pitchFamily="2" charset="-79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Fredoka" pitchFamily="2" charset="-79"/>
                  <a:ea typeface="+mn-ea"/>
                  <a:cs typeface="Fredoka" pitchFamily="2" charset="-79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HK" dirty="0"/>
                <a:t>Have nothing to worry about</a:t>
              </a:r>
            </a:p>
          </p:txBody>
        </p:sp>
        <p:pic>
          <p:nvPicPr>
            <p:cNvPr id="91" name="Picture 90" descr="A cartoon of a pink animal lying on its back&#10;&#10;Description automatically generated">
              <a:extLst>
                <a:ext uri="{FF2B5EF4-FFF2-40B4-BE49-F238E27FC236}">
                  <a16:creationId xmlns:a16="http://schemas.microsoft.com/office/drawing/2014/main" id="{6913F0F5-01D7-3012-0BED-34DB3C140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47800" y="6428574"/>
              <a:ext cx="2349500" cy="1879600"/>
            </a:xfrm>
            <a:prstGeom prst="rect">
              <a:avLst/>
            </a:prstGeom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584C820-099E-372F-62BF-DA7C39677C05}"/>
              </a:ext>
            </a:extLst>
          </p:cNvPr>
          <p:cNvGrpSpPr/>
          <p:nvPr/>
        </p:nvGrpSpPr>
        <p:grpSpPr>
          <a:xfrm>
            <a:off x="7684295" y="1769967"/>
            <a:ext cx="3787694" cy="3893411"/>
            <a:chOff x="7310846" y="6472280"/>
            <a:chExt cx="3787694" cy="3893411"/>
          </a:xfrm>
        </p:grpSpPr>
        <p:pic>
          <p:nvPicPr>
            <p:cNvPr id="82" name="Picture 81" descr="A black and red outline of a star&#10;&#10;Description automatically generated">
              <a:extLst>
                <a:ext uri="{FF2B5EF4-FFF2-40B4-BE49-F238E27FC236}">
                  <a16:creationId xmlns:a16="http://schemas.microsoft.com/office/drawing/2014/main" id="{210C1245-648F-B920-163A-846BC20DF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77868" y="6952663"/>
              <a:ext cx="2917851" cy="2854876"/>
            </a:xfrm>
            <a:prstGeom prst="rect">
              <a:avLst/>
            </a:prstGeom>
          </p:spPr>
        </p:pic>
        <p:sp>
          <p:nvSpPr>
            <p:cNvPr id="86" name="Text Placeholder 6">
              <a:extLst>
                <a:ext uri="{FF2B5EF4-FFF2-40B4-BE49-F238E27FC236}">
                  <a16:creationId xmlns:a16="http://schemas.microsoft.com/office/drawing/2014/main" id="{0C201AC4-23C9-96FB-F3BB-DBF6AB640FBE}"/>
                </a:ext>
              </a:extLst>
            </p:cNvPr>
            <p:cNvSpPr txBox="1">
              <a:spLocks/>
            </p:cNvSpPr>
            <p:nvPr/>
          </p:nvSpPr>
          <p:spPr>
            <a:xfrm>
              <a:off x="7310846" y="8230737"/>
              <a:ext cx="3787694" cy="1421928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lang="en-GB" sz="9000" b="1" i="0" kern="1200" spc="-150" dirty="0">
                  <a:ln w="63500">
                    <a:solidFill>
                      <a:schemeClr val="accent1"/>
                    </a:solidFill>
                  </a:ln>
                  <a:solidFill>
                    <a:schemeClr val="bg1"/>
                  </a:solidFill>
                  <a:effectLst>
                    <a:outerShdw dist="145316" dir="5400000" algn="t" rotWithShape="0">
                      <a:schemeClr val="accent2"/>
                    </a:outerShdw>
                  </a:effectLst>
                  <a:latin typeface="Fredoka" pitchFamily="2" charset="-79"/>
                  <a:ea typeface="+mj-ea"/>
                  <a:cs typeface="Fredoka" pitchFamily="2" charset="-79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/>
                  </a:solidFill>
                  <a:latin typeface="Fredoka" pitchFamily="2" charset="-79"/>
                  <a:ea typeface="+mn-ea"/>
                  <a:cs typeface="Fredoka" pitchFamily="2" charset="-79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/>
                  </a:solidFill>
                  <a:latin typeface="Fredoka" pitchFamily="2" charset="-79"/>
                  <a:ea typeface="+mn-ea"/>
                  <a:cs typeface="Fredoka" pitchFamily="2" charset="-79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Fredoka" pitchFamily="2" charset="-79"/>
                  <a:ea typeface="+mn-ea"/>
                  <a:cs typeface="Fredoka" pitchFamily="2" charset="-79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Fredoka" pitchFamily="2" charset="-79"/>
                  <a:ea typeface="+mn-ea"/>
                  <a:cs typeface="Fredoka" pitchFamily="2" charset="-79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HK" sz="4800" dirty="0"/>
                <a:t>People who don’t like me</a:t>
              </a:r>
            </a:p>
          </p:txBody>
        </p:sp>
        <p:pic>
          <p:nvPicPr>
            <p:cNvPr id="90" name="Picture 89" descr="A cartoon character with a hat&#10;&#10;Description automatically generated">
              <a:extLst>
                <a:ext uri="{FF2B5EF4-FFF2-40B4-BE49-F238E27FC236}">
                  <a16:creationId xmlns:a16="http://schemas.microsoft.com/office/drawing/2014/main" id="{3AF7871A-36B3-CB02-0695-C48BED5FA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21149" y="6472280"/>
              <a:ext cx="2231288" cy="1785031"/>
            </a:xfrm>
            <a:prstGeom prst="rect">
              <a:avLst/>
            </a:prstGeom>
          </p:spPr>
        </p:pic>
        <p:sp>
          <p:nvSpPr>
            <p:cNvPr id="92" name="Text Placeholder 8">
              <a:extLst>
                <a:ext uri="{FF2B5EF4-FFF2-40B4-BE49-F238E27FC236}">
                  <a16:creationId xmlns:a16="http://schemas.microsoft.com/office/drawing/2014/main" id="{E3B48300-EA3F-4E66-3102-E0FE2D033452}"/>
                </a:ext>
              </a:extLst>
            </p:cNvPr>
            <p:cNvSpPr txBox="1">
              <a:spLocks/>
            </p:cNvSpPr>
            <p:nvPr/>
          </p:nvSpPr>
          <p:spPr>
            <a:xfrm>
              <a:off x="7729338" y="9940959"/>
              <a:ext cx="2814910" cy="424732"/>
            </a:xfrm>
            <a:prstGeom prst="rect">
              <a:avLst/>
            </a:prstGeom>
          </p:spPr>
          <p:txBody>
            <a:bodyPr vert="horz" lIns="91440" tIns="45720" rIns="91440" bIns="4572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lang="en-GB" sz="2400" b="0" i="0" kern="1200" spc="-150" dirty="0">
                  <a:ln w="635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Fredoka" pitchFamily="2" charset="-79"/>
                  <a:ea typeface="+mj-ea"/>
                  <a:cs typeface="Fredoka" pitchFamily="2" charset="-79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/>
                  </a:solidFill>
                  <a:latin typeface="Fredoka" pitchFamily="2" charset="-79"/>
                  <a:ea typeface="+mn-ea"/>
                  <a:cs typeface="Fredoka" pitchFamily="2" charset="-79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/>
                  </a:solidFill>
                  <a:latin typeface="Fredoka" pitchFamily="2" charset="-79"/>
                  <a:ea typeface="+mn-ea"/>
                  <a:cs typeface="Fredoka" pitchFamily="2" charset="-79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Fredoka" pitchFamily="2" charset="-79"/>
                  <a:ea typeface="+mn-ea"/>
                  <a:cs typeface="Fredoka" pitchFamily="2" charset="-79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Fredoka" pitchFamily="2" charset="-79"/>
                  <a:ea typeface="+mn-ea"/>
                  <a:cs typeface="Fredoka" pitchFamily="2" charset="-79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HK" dirty="0"/>
                <a:t>Can’t sleep peacefully</a:t>
              </a:r>
            </a:p>
          </p:txBody>
        </p:sp>
      </p:grpSp>
      <p:pic>
        <p:nvPicPr>
          <p:cNvPr id="99" name="Picture 98" descr="A cartoon character with mouth open&#10;&#10;Description automatically generated">
            <a:extLst>
              <a:ext uri="{FF2B5EF4-FFF2-40B4-BE49-F238E27FC236}">
                <a16:creationId xmlns:a16="http://schemas.microsoft.com/office/drawing/2014/main" id="{031F9CC3-2A34-0B29-1955-2366A88402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400343">
            <a:off x="-3322477" y="5223885"/>
            <a:ext cx="3068255" cy="3075423"/>
          </a:xfrm>
          <a:prstGeom prst="rect">
            <a:avLst/>
          </a:prstGeom>
        </p:spPr>
      </p:pic>
      <p:sp>
        <p:nvSpPr>
          <p:cNvPr id="100" name="Slide Number Placeholder 40">
            <a:extLst>
              <a:ext uri="{FF2B5EF4-FFF2-40B4-BE49-F238E27FC236}">
                <a16:creationId xmlns:a16="http://schemas.microsoft.com/office/drawing/2014/main" id="{27D11097-3FFE-962E-4EDF-4C9993140B95}"/>
              </a:ext>
            </a:extLst>
          </p:cNvPr>
          <p:cNvSpPr txBox="1">
            <a:spLocks/>
          </p:cNvSpPr>
          <p:nvPr/>
        </p:nvSpPr>
        <p:spPr>
          <a:xfrm>
            <a:off x="588326" y="131901"/>
            <a:ext cx="1132840" cy="5232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800" b="1" i="0" kern="1200">
                <a:ln w="25400">
                  <a:solidFill>
                    <a:schemeClr val="accent1"/>
                  </a:solidFill>
                </a:ln>
                <a:solidFill>
                  <a:schemeClr val="bg1"/>
                </a:solidFill>
                <a:latin typeface="Fredoka" pitchFamily="2" charset="-79"/>
                <a:ea typeface="+mn-ea"/>
                <a:cs typeface="Fredoka" pitchFamily="2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027DA3-46A9-B145-BC68-0DB3A67E126F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02301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3.7037E-7 L 0.2539 -0.18171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95" y="-9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27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32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37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Kirby">
      <a:dk1>
        <a:srgbClr val="000000"/>
      </a:dk1>
      <a:lt1>
        <a:srgbClr val="FFFFFF"/>
      </a:lt1>
      <a:dk2>
        <a:srgbClr val="000058"/>
      </a:dk2>
      <a:lt2>
        <a:srgbClr val="EAEFF2"/>
      </a:lt2>
      <a:accent1>
        <a:srgbClr val="F73986"/>
      </a:accent1>
      <a:accent2>
        <a:srgbClr val="B21A4C"/>
      </a:accent2>
      <a:accent3>
        <a:srgbClr val="FECCE6"/>
      </a:accent3>
      <a:accent4>
        <a:srgbClr val="F7DB02"/>
      </a:accent4>
      <a:accent5>
        <a:srgbClr val="664DA7"/>
      </a:accent5>
      <a:accent6>
        <a:srgbClr val="054CC1"/>
      </a:accent6>
      <a:hlink>
        <a:srgbClr val="054CC1"/>
      </a:hlink>
      <a:folHlink>
        <a:srgbClr val="00005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326</Words>
  <Application>Microsoft Office PowerPoint</Application>
  <PresentationFormat>Widescreen</PresentationFormat>
  <Paragraphs>61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Fredoka Medium</vt:lpstr>
      <vt:lpstr>Arial</vt:lpstr>
      <vt:lpstr>Fredoka</vt:lpstr>
      <vt:lpstr>Office Theme</vt:lpstr>
      <vt:lpstr>Dream</vt:lpstr>
      <vt:lpstr>Side effects of liking me</vt:lpstr>
      <vt:lpstr>Love can literally make your heart beat faster :P</vt:lpstr>
      <vt:lpstr>Smart</vt:lpstr>
      <vt:lpstr>Pretty</vt:lpstr>
      <vt:lpstr>Awesome</vt:lpstr>
      <vt:lpstr>Vibe</vt:lpstr>
      <vt:lpstr>Angy</vt:lpstr>
      <vt:lpstr>Statistics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 Story Productions @dstoryco</dc:title>
  <dc:creator>D Story Productions @dstoryco</dc:creator>
  <cp:lastModifiedBy>Aliya Qureshi</cp:lastModifiedBy>
  <cp:revision>39</cp:revision>
  <dcterms:created xsi:type="dcterms:W3CDTF">2023-07-05T06:22:19Z</dcterms:created>
  <dcterms:modified xsi:type="dcterms:W3CDTF">2025-07-01T10:19:22Z</dcterms:modified>
</cp:coreProperties>
</file>